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activeX/activeX1.xml" ContentType="application/vnd.ms-office.activeX+xml"/>
  <Override PartName="/ppt/activeX/activeX2.xml" ContentType="application/vnd.ms-office.activeX+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13" r:id="rId3"/>
    <p:sldMasterId id="2147483735" r:id="rId4"/>
    <p:sldMasterId id="2147483744" r:id="rId5"/>
    <p:sldMasterId id="2147483757" r:id="rId6"/>
    <p:sldMasterId id="2147483769" r:id="rId7"/>
  </p:sldMasterIdLst>
  <p:notesMasterIdLst>
    <p:notesMasterId r:id="rId44"/>
  </p:notesMasterIdLst>
  <p:handoutMasterIdLst>
    <p:handoutMasterId r:id="rId45"/>
  </p:handoutMasterIdLst>
  <p:sldIdLst>
    <p:sldId id="260" r:id="rId8"/>
    <p:sldId id="711" r:id="rId9"/>
    <p:sldId id="258" r:id="rId10"/>
    <p:sldId id="712" r:id="rId11"/>
    <p:sldId id="265" r:id="rId12"/>
    <p:sldId id="268" r:id="rId13"/>
    <p:sldId id="267" r:id="rId14"/>
    <p:sldId id="269" r:id="rId15"/>
    <p:sldId id="270" r:id="rId16"/>
    <p:sldId id="271" r:id="rId17"/>
    <p:sldId id="300" r:id="rId18"/>
    <p:sldId id="331" r:id="rId19"/>
    <p:sldId id="488" r:id="rId20"/>
    <p:sldId id="491" r:id="rId21"/>
    <p:sldId id="507" r:id="rId22"/>
    <p:sldId id="492" r:id="rId23"/>
    <p:sldId id="498" r:id="rId24"/>
    <p:sldId id="497" r:id="rId25"/>
    <p:sldId id="506" r:id="rId26"/>
    <p:sldId id="398" r:id="rId27"/>
    <p:sldId id="713" r:id="rId28"/>
    <p:sldId id="697" r:id="rId29"/>
    <p:sldId id="703" r:id="rId30"/>
    <p:sldId id="700" r:id="rId31"/>
    <p:sldId id="704" r:id="rId32"/>
    <p:sldId id="705" r:id="rId33"/>
    <p:sldId id="706" r:id="rId34"/>
    <p:sldId id="707" r:id="rId35"/>
    <p:sldId id="708" r:id="rId36"/>
    <p:sldId id="278" r:id="rId37"/>
    <p:sldId id="256" r:id="rId38"/>
    <p:sldId id="709" r:id="rId39"/>
    <p:sldId id="710" r:id="rId40"/>
    <p:sldId id="259" r:id="rId41"/>
    <p:sldId id="262" r:id="rId42"/>
    <p:sldId id="288" r:id="rId43"/>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D52B1E"/>
    <a:srgbClr val="8B18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DA6EE2-0584-4E77-B929-BA6136E4B983}" v="2" dt="2024-04-03T15:55:31.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13" autoAdjust="0"/>
    <p:restoredTop sz="93302" autoAdjust="0"/>
  </p:normalViewPr>
  <p:slideViewPr>
    <p:cSldViewPr snapToGrid="0">
      <p:cViewPr varScale="1">
        <p:scale>
          <a:sx n="102" d="100"/>
          <a:sy n="102" d="100"/>
        </p:scale>
        <p:origin x="576"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160" d="100"/>
          <a:sy n="160" d="100"/>
        </p:scale>
        <p:origin x="3336"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51" Type="http://schemas.microsoft.com/office/2015/10/relationships/revisionInfo" Target="revisionInfo.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4C599241-6926-101B-9992-00000B65C6F9}" ax:persistence="persistStorage" r:id="rId1"/>
</file>

<file path=ppt/activeX/activeX2.xml><?xml version="1.0" encoding="utf-8"?>
<ax:ocx xmlns:ax="http://schemas.microsoft.com/office/2006/activeX" xmlns:r="http://schemas.openxmlformats.org/officeDocument/2006/relationships" ax:classid="{4C599241-6926-101B-9992-00000B65C6F9}"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Henningsen" userId="4a8ddad8e49e07cd" providerId="LiveId" clId="{5EDA6EE2-0584-4E77-B929-BA6136E4B983}"/>
    <pc:docChg chg="custSel modSld modMainMaster">
      <pc:chgData name="Nadine Henningsen" userId="4a8ddad8e49e07cd" providerId="LiveId" clId="{5EDA6EE2-0584-4E77-B929-BA6136E4B983}" dt="2024-04-03T15:56:24.685" v="123" actId="255"/>
      <pc:docMkLst>
        <pc:docMk/>
      </pc:docMkLst>
      <pc:sldChg chg="modSp mod">
        <pc:chgData name="Nadine Henningsen" userId="4a8ddad8e49e07cd" providerId="LiveId" clId="{5EDA6EE2-0584-4E77-B929-BA6136E4B983}" dt="2024-04-03T15:56:24.685" v="123" actId="255"/>
        <pc:sldMkLst>
          <pc:docMk/>
          <pc:sldMk cId="3147962620" sldId="260"/>
        </pc:sldMkLst>
        <pc:spChg chg="mod">
          <ac:chgData name="Nadine Henningsen" userId="4a8ddad8e49e07cd" providerId="LiveId" clId="{5EDA6EE2-0584-4E77-B929-BA6136E4B983}" dt="2024-04-03T15:56:24.685" v="123" actId="255"/>
          <ac:spMkLst>
            <pc:docMk/>
            <pc:sldMk cId="3147962620" sldId="260"/>
            <ac:spMk id="2" creationId="{BD097F52-DE2A-4168-B8F7-0FBE07418D53}"/>
          </ac:spMkLst>
        </pc:spChg>
      </pc:sldChg>
      <pc:sldMasterChg chg="modSp">
        <pc:chgData name="Nadine Henningsen" userId="4a8ddad8e49e07cd" providerId="LiveId" clId="{5EDA6EE2-0584-4E77-B929-BA6136E4B983}" dt="2024-04-03T15:55:31.851" v="1"/>
        <pc:sldMasterMkLst>
          <pc:docMk/>
          <pc:sldMasterMk cId="3830000871" sldId="2147483735"/>
        </pc:sldMasterMkLst>
        <pc:graphicFrameChg chg="mod">
          <ac:chgData name="Nadine Henningsen" userId="4a8ddad8e49e07cd" providerId="LiveId" clId="{5EDA6EE2-0584-4E77-B929-BA6136E4B983}" dt="2024-04-03T15:55:31.818" v="0"/>
          <ac:graphicFrameMkLst>
            <pc:docMk/>
            <pc:sldMasterMk cId="3830000871" sldId="2147483735"/>
            <ac:graphicFrameMk id="2192" creationId="{00000000-0000-0000-0000-000000000000}"/>
          </ac:graphicFrameMkLst>
        </pc:graphicFrameChg>
        <pc:graphicFrameChg chg="mod">
          <ac:chgData name="Nadine Henningsen" userId="4a8ddad8e49e07cd" providerId="LiveId" clId="{5EDA6EE2-0584-4E77-B929-BA6136E4B983}" dt="2024-04-03T15:55:31.851" v="1"/>
          <ac:graphicFrameMkLst>
            <pc:docMk/>
            <pc:sldMasterMk cId="3830000871" sldId="2147483735"/>
            <ac:graphicFrameMk id="2193" creationId="{00000000-0000-0000-0000-000000000000}"/>
          </ac:graphicFrameMkLst>
        </pc:graphicFrame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4531F-902F-BE43-B7A0-22AC8749432E}"/>
              </a:ext>
            </a:extLst>
          </p:cNvPr>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a:extLst>
              <a:ext uri="{FF2B5EF4-FFF2-40B4-BE49-F238E27FC236}">
                <a16:creationId xmlns:a16="http://schemas.microsoft.com/office/drawing/2014/main" id="{7CC496D0-1BBD-B841-B276-C65DF62AB3DE}"/>
              </a:ext>
            </a:extLst>
          </p:cNvPr>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A35159CA-02D9-9B4E-AA7B-F4CF44E7D592}" type="datetimeFigureOut">
              <a:rPr lang="en-US" smtClean="0"/>
              <a:t>4/3/2024</a:t>
            </a:fld>
            <a:endParaRPr lang="en-US"/>
          </a:p>
        </p:txBody>
      </p:sp>
      <p:sp>
        <p:nvSpPr>
          <p:cNvPr id="4" name="Footer Placeholder 3">
            <a:extLst>
              <a:ext uri="{FF2B5EF4-FFF2-40B4-BE49-F238E27FC236}">
                <a16:creationId xmlns:a16="http://schemas.microsoft.com/office/drawing/2014/main" id="{F09674C8-CFBC-AE48-912A-0E2F170D8EBB}"/>
              </a:ext>
            </a:extLst>
          </p:cNvPr>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5EE205-C10B-044E-B14E-1FBC7BD8AC8E}"/>
              </a:ext>
            </a:extLst>
          </p:cNvPr>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E9D267A4-8BDD-954E-B79B-8032DAA490B3}" type="slidenum">
              <a:rPr lang="en-US" smtClean="0"/>
              <a:t>‹#›</a:t>
            </a:fld>
            <a:endParaRPr lang="en-US"/>
          </a:p>
        </p:txBody>
      </p:sp>
    </p:spTree>
    <p:extLst>
      <p:ext uri="{BB962C8B-B14F-4D97-AF65-F5344CB8AC3E}">
        <p14:creationId xmlns:p14="http://schemas.microsoft.com/office/powerpoint/2010/main" val="1364671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4B920AF5-3585-4AAB-B0DF-A656D2C9923E}" type="datetimeFigureOut">
              <a:rPr lang="en-CA" smtClean="0"/>
              <a:t>2024-04-03</a:t>
            </a:fld>
            <a:endParaRPr lang="en-CA"/>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5A519096-0B33-482E-B213-B886F7DF6909}" type="slidenum">
              <a:rPr lang="en-CA" smtClean="0"/>
              <a:t>‹#›</a:t>
            </a:fld>
            <a:endParaRPr lang="en-CA"/>
          </a:p>
        </p:txBody>
      </p:sp>
    </p:spTree>
    <p:extLst>
      <p:ext uri="{BB962C8B-B14F-4D97-AF65-F5344CB8AC3E}">
        <p14:creationId xmlns:p14="http://schemas.microsoft.com/office/powerpoint/2010/main" val="2465091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519096-0B33-482E-B213-B886F7DF690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26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3912" rtl="0" eaLnBrk="1" fontAlgn="auto" latinLnBrk="0" hangingPunct="1">
              <a:lnSpc>
                <a:spcPct val="100000"/>
              </a:lnSpc>
              <a:spcBef>
                <a:spcPts val="0"/>
              </a:spcBef>
              <a:spcAft>
                <a:spcPts val="0"/>
              </a:spcAft>
              <a:buClrTx/>
              <a:buSzTx/>
              <a:buFontTx/>
              <a:buNone/>
              <a:tabLst/>
              <a:defRPr/>
            </a:pPr>
            <a:fld id="{A29C6BB3-4CE8-459A-B0C3-724E11D31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912"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908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3912" rtl="0" eaLnBrk="1" fontAlgn="auto" latinLnBrk="0" hangingPunct="1">
              <a:lnSpc>
                <a:spcPct val="100000"/>
              </a:lnSpc>
              <a:spcBef>
                <a:spcPts val="0"/>
              </a:spcBef>
              <a:spcAft>
                <a:spcPts val="0"/>
              </a:spcAft>
              <a:buClrTx/>
              <a:buSzTx/>
              <a:buFontTx/>
              <a:buNone/>
              <a:tabLst/>
              <a:defRPr/>
            </a:pPr>
            <a:fld id="{A29C6BB3-4CE8-459A-B0C3-724E11D31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91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10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ABBCA8-9ADC-40B6-AC8F-938C3ED56C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6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519096-0B33-482E-B213-B886F7DF690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26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2BE45-CBD9-E046-B071-64EBB637A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509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2BE45-CBD9-E046-B071-64EBB637A8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21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519096-0B33-482E-B213-B886F7DF690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450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0976B6-2775-445D-B11B-2F7919CED24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6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262D-1B87-4EC9-9500-16A24D2DF81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12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262D-1B87-4EC9-9500-16A24D2DF81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12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262D-1B87-4EC9-9500-16A24D2DF81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38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0976B6-2775-445D-B11B-2F7919CED24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621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519096-0B33-482E-B213-B886F7DF690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634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6BB3-4CE8-459A-B0C3-724E11D31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08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10.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984F16-B9C0-4889-89A1-F3368811CD3F}" type="slidenum">
              <a:rPr lang="en-CA" smtClean="0"/>
              <a:pPr/>
              <a:t>‹#›</a:t>
            </a:fld>
            <a:endParaRPr lang="en-CA" dirty="0"/>
          </a:p>
        </p:txBody>
      </p:sp>
      <p:pic>
        <p:nvPicPr>
          <p:cNvPr id="7" name="Picture 6">
            <a:extLst>
              <a:ext uri="{FF2B5EF4-FFF2-40B4-BE49-F238E27FC236}">
                <a16:creationId xmlns:a16="http://schemas.microsoft.com/office/drawing/2014/main" id="{7D18D4B8-F472-44A9-9028-239921248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8" name="Straight Connector 7">
            <a:extLst>
              <a:ext uri="{FF2B5EF4-FFF2-40B4-BE49-F238E27FC236}">
                <a16:creationId xmlns:a16="http://schemas.microsoft.com/office/drawing/2014/main" id="{DA233587-D5B8-4E80-A6AC-0913CF73A0B3}"/>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6205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984F16-B9C0-4889-89A1-F3368811CD3F}" type="slidenum">
              <a:rPr lang="en-CA" smtClean="0"/>
              <a:pPr/>
              <a:t>‹#›</a:t>
            </a:fld>
            <a:endParaRPr lang="en-CA" dirty="0"/>
          </a:p>
        </p:txBody>
      </p:sp>
      <p:pic>
        <p:nvPicPr>
          <p:cNvPr id="7" name="Picture 6">
            <a:extLst>
              <a:ext uri="{FF2B5EF4-FFF2-40B4-BE49-F238E27FC236}">
                <a16:creationId xmlns:a16="http://schemas.microsoft.com/office/drawing/2014/main" id="{FE85718E-840C-41A5-8733-FBDAC3479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8" name="Straight Connector 7">
            <a:extLst>
              <a:ext uri="{FF2B5EF4-FFF2-40B4-BE49-F238E27FC236}">
                <a16:creationId xmlns:a16="http://schemas.microsoft.com/office/drawing/2014/main" id="{D9C44A48-1CBA-41FA-88D8-1389AF5EE3D0}"/>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9" name="Picture 8">
            <a:extLst>
              <a:ext uri="{FF2B5EF4-FFF2-40B4-BE49-F238E27FC236}">
                <a16:creationId xmlns:a16="http://schemas.microsoft.com/office/drawing/2014/main" id="{13565DCB-DF51-4136-902F-2322C0535C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320227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984F16-B9C0-4889-89A1-F3368811CD3F}" type="slidenum">
              <a:rPr lang="en-CA" smtClean="0"/>
              <a:pPr/>
              <a:t>‹#›</a:t>
            </a:fld>
            <a:endParaRPr lang="en-CA" dirty="0"/>
          </a:p>
        </p:txBody>
      </p:sp>
      <p:pic>
        <p:nvPicPr>
          <p:cNvPr id="7" name="Picture 6">
            <a:extLst>
              <a:ext uri="{FF2B5EF4-FFF2-40B4-BE49-F238E27FC236}">
                <a16:creationId xmlns:a16="http://schemas.microsoft.com/office/drawing/2014/main" id="{9DD447B4-17EB-450D-BE81-CCF919CFC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8" name="Straight Connector 7">
            <a:extLst>
              <a:ext uri="{FF2B5EF4-FFF2-40B4-BE49-F238E27FC236}">
                <a16:creationId xmlns:a16="http://schemas.microsoft.com/office/drawing/2014/main" id="{76772B96-B383-435E-A25F-49CA9E67A2AD}"/>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9" name="Picture 8">
            <a:extLst>
              <a:ext uri="{FF2B5EF4-FFF2-40B4-BE49-F238E27FC236}">
                <a16:creationId xmlns:a16="http://schemas.microsoft.com/office/drawing/2014/main" id="{D2F7920F-0F22-4AFA-9E37-99CC1D9185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109673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674BCF-292C-0947-8CB4-3ABC35061E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sp>
        <p:nvSpPr>
          <p:cNvPr id="11" name="Slide Number Placeholder 5">
            <a:extLst>
              <a:ext uri="{FF2B5EF4-FFF2-40B4-BE49-F238E27FC236}">
                <a16:creationId xmlns:a16="http://schemas.microsoft.com/office/drawing/2014/main" id="{60BA463D-8924-224A-9447-2B107090839B}"/>
              </a:ext>
            </a:extLst>
          </p:cNvPr>
          <p:cNvSpPr>
            <a:spLocks noGrp="1"/>
          </p:cNvSpPr>
          <p:nvPr>
            <p:ph type="sldNum" sz="quarter" idx="12"/>
          </p:nvPr>
        </p:nvSpPr>
        <p:spPr>
          <a:xfrm>
            <a:off x="4724400" y="6356352"/>
            <a:ext cx="2743200" cy="365125"/>
          </a:xfrm>
        </p:spPr>
        <p:txBody>
          <a:bodyPr/>
          <a:lstStyle>
            <a:lvl1pPr algn="ctr">
              <a:defRPr/>
            </a:lvl1pPr>
          </a:lstStyle>
          <a:p>
            <a:fld id="{7E984F16-B9C0-4889-89A1-F3368811CD3F}" type="slidenum">
              <a:rPr lang="en-CA" smtClean="0"/>
              <a:pPr/>
              <a:t>‹#›</a:t>
            </a:fld>
            <a:endParaRPr lang="en-CA" dirty="0"/>
          </a:p>
        </p:txBody>
      </p:sp>
      <p:cxnSp>
        <p:nvCxnSpPr>
          <p:cNvPr id="12" name="Straight Connector 11">
            <a:extLst>
              <a:ext uri="{FF2B5EF4-FFF2-40B4-BE49-F238E27FC236}">
                <a16:creationId xmlns:a16="http://schemas.microsoft.com/office/drawing/2014/main" id="{8372A2E4-0E10-F341-9B12-EE0B8152C57F}"/>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13" name="Picture 12">
            <a:extLst>
              <a:ext uri="{FF2B5EF4-FFF2-40B4-BE49-F238E27FC236}">
                <a16:creationId xmlns:a16="http://schemas.microsoft.com/office/drawing/2014/main" id="{5CB7C0AF-226E-474C-A4B8-DA089D4CE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pic>
        <p:nvPicPr>
          <p:cNvPr id="3" name="Picture 2">
            <a:extLst>
              <a:ext uri="{FF2B5EF4-FFF2-40B4-BE49-F238E27FC236}">
                <a16:creationId xmlns:a16="http://schemas.microsoft.com/office/drawing/2014/main" id="{21D94968-DAA1-F742-A586-DF718EB47D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091" y="6310698"/>
            <a:ext cx="2203861" cy="410779"/>
          </a:xfrm>
          <a:prstGeom prst="rect">
            <a:avLst/>
          </a:prstGeom>
        </p:spPr>
      </p:pic>
    </p:spTree>
    <p:extLst>
      <p:ext uri="{BB962C8B-B14F-4D97-AF65-F5344CB8AC3E}">
        <p14:creationId xmlns:p14="http://schemas.microsoft.com/office/powerpoint/2010/main" val="202435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674BCF-292C-0947-8CB4-3ABC35061E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spTree>
    <p:extLst>
      <p:ext uri="{BB962C8B-B14F-4D97-AF65-F5344CB8AC3E}">
        <p14:creationId xmlns:p14="http://schemas.microsoft.com/office/powerpoint/2010/main" val="379381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38424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dirty="0"/>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356029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958766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619978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716332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83535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984F16-B9C0-4889-89A1-F3368811CD3F}" type="slidenum">
              <a:rPr lang="en-CA" smtClean="0"/>
              <a:pPr/>
              <a:t>‹#›</a:t>
            </a:fld>
            <a:endParaRPr lang="en-CA" dirty="0"/>
          </a:p>
        </p:txBody>
      </p:sp>
      <p:cxnSp>
        <p:nvCxnSpPr>
          <p:cNvPr id="7" name="Straight Connector 6">
            <a:extLst>
              <a:ext uri="{FF2B5EF4-FFF2-40B4-BE49-F238E27FC236}">
                <a16:creationId xmlns:a16="http://schemas.microsoft.com/office/drawing/2014/main" id="{E7DA2E1F-9BA9-416F-B34F-350664DCCC38}"/>
              </a:ext>
            </a:extLst>
          </p:cNvPr>
          <p:cNvCxnSpPr>
            <a:cxnSpLocks/>
          </p:cNvCxnSpPr>
          <p:nvPr userDrawn="1"/>
        </p:nvCxnSpPr>
        <p:spPr>
          <a:xfrm>
            <a:off x="0" y="6149030"/>
            <a:ext cx="10087056"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42300580-1C73-41CF-A124-00D6F549AE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5559" y="1"/>
            <a:ext cx="1836440" cy="6857998"/>
          </a:xfrm>
          <a:prstGeom prst="rect">
            <a:avLst/>
          </a:prstGeom>
        </p:spPr>
      </p:pic>
      <p:pic>
        <p:nvPicPr>
          <p:cNvPr id="9" name="Picture 8">
            <a:extLst>
              <a:ext uri="{FF2B5EF4-FFF2-40B4-BE49-F238E27FC236}">
                <a16:creationId xmlns:a16="http://schemas.microsoft.com/office/drawing/2014/main" id="{2708CAD6-1813-4D41-ABFA-6E29303C97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1252" y="6295879"/>
            <a:ext cx="925803" cy="393990"/>
          </a:xfrm>
          <a:prstGeom prst="rect">
            <a:avLst/>
          </a:prstGeom>
        </p:spPr>
      </p:pic>
    </p:spTree>
    <p:extLst>
      <p:ext uri="{BB962C8B-B14F-4D97-AF65-F5344CB8AC3E}">
        <p14:creationId xmlns:p14="http://schemas.microsoft.com/office/powerpoint/2010/main" val="407522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dirty="0"/>
              <a:t>Title</a:t>
            </a:r>
          </a:p>
        </p:txBody>
      </p:sp>
    </p:spTree>
    <p:extLst>
      <p:ext uri="{BB962C8B-B14F-4D97-AF65-F5344CB8AC3E}">
        <p14:creationId xmlns:p14="http://schemas.microsoft.com/office/powerpoint/2010/main" val="3024166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2472369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889322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dirty="0"/>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dirty="0"/>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104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dirty="0"/>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976738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595181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dirty="0"/>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053541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2398815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dirty="0"/>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3925112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dirty="0"/>
          </a:p>
        </p:txBody>
      </p:sp>
    </p:spTree>
    <p:extLst>
      <p:ext uri="{BB962C8B-B14F-4D97-AF65-F5344CB8AC3E}">
        <p14:creationId xmlns:p14="http://schemas.microsoft.com/office/powerpoint/2010/main" val="132613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984F16-B9C0-4889-89A1-F3368811CD3F}" type="slidenum">
              <a:rPr lang="en-CA" smtClean="0"/>
              <a:pPr/>
              <a:t>‹#›</a:t>
            </a:fld>
            <a:endParaRPr lang="en-CA" dirty="0"/>
          </a:p>
        </p:txBody>
      </p:sp>
      <p:pic>
        <p:nvPicPr>
          <p:cNvPr id="7" name="Picture 6">
            <a:extLst>
              <a:ext uri="{FF2B5EF4-FFF2-40B4-BE49-F238E27FC236}">
                <a16:creationId xmlns:a16="http://schemas.microsoft.com/office/drawing/2014/main" id="{042F74F5-E3F1-483E-A91C-C818FB4987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8" name="Straight Connector 7">
            <a:extLst>
              <a:ext uri="{FF2B5EF4-FFF2-40B4-BE49-F238E27FC236}">
                <a16:creationId xmlns:a16="http://schemas.microsoft.com/office/drawing/2014/main" id="{08A29CE8-A40B-4C77-A704-8975C6AAF0DB}"/>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9" name="Picture 8">
            <a:extLst>
              <a:ext uri="{FF2B5EF4-FFF2-40B4-BE49-F238E27FC236}">
                <a16:creationId xmlns:a16="http://schemas.microsoft.com/office/drawing/2014/main" id="{5019A66E-914A-4A3A-AE5C-1DA33804C2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149919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Uusi_Otsikkodia">
    <p:spTree>
      <p:nvGrpSpPr>
        <p:cNvPr id="1" name=""/>
        <p:cNvGrpSpPr/>
        <p:nvPr/>
      </p:nvGrpSpPr>
      <p:grpSpPr>
        <a:xfrm>
          <a:off x="0" y="0"/>
          <a:ext cx="0" cy="0"/>
          <a:chOff x="0" y="0"/>
          <a:chExt cx="0" cy="0"/>
        </a:xfrm>
      </p:grpSpPr>
      <p:cxnSp>
        <p:nvCxnSpPr>
          <p:cNvPr id="7" name="Straight Connector 6"/>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4602535" y="6216219"/>
            <a:ext cx="2949787" cy="531814"/>
          </a:xfrm>
          <a:prstGeom prst="rect">
            <a:avLst/>
          </a:prstGeom>
        </p:spPr>
      </p:pic>
      <p:pic>
        <p:nvPicPr>
          <p:cNvPr id="4" name="Kuva 3">
            <a:extLst>
              <a:ext uri="{FF2B5EF4-FFF2-40B4-BE49-F238E27FC236}">
                <a16:creationId xmlns:a16="http://schemas.microsoft.com/office/drawing/2014/main" id="{A0B913E3-784B-47DD-94BD-7FCDDF98B1E4}"/>
              </a:ext>
            </a:extLst>
          </p:cNvPr>
          <p:cNvPicPr>
            <a:picLocks noChangeAspect="1"/>
          </p:cNvPicPr>
          <p:nvPr userDrawn="1"/>
        </p:nvPicPr>
        <p:blipFill>
          <a:blip r:embed="rId3"/>
          <a:stretch>
            <a:fillRect/>
          </a:stretch>
        </p:blipFill>
        <p:spPr>
          <a:xfrm>
            <a:off x="3599723" y="580946"/>
            <a:ext cx="4992555" cy="659666"/>
          </a:xfrm>
          <a:prstGeom prst="rect">
            <a:avLst/>
          </a:prstGeom>
        </p:spPr>
      </p:pic>
      <p:sp>
        <p:nvSpPr>
          <p:cNvPr id="12" name="Subtitle 2">
            <a:extLst>
              <a:ext uri="{FF2B5EF4-FFF2-40B4-BE49-F238E27FC236}">
                <a16:creationId xmlns:a16="http://schemas.microsoft.com/office/drawing/2014/main" id="{170EBE80-FCD8-4052-8F59-9BD46DFD29B9}"/>
              </a:ext>
            </a:extLst>
          </p:cNvPr>
          <p:cNvSpPr txBox="1">
            <a:spLocks/>
          </p:cNvSpPr>
          <p:nvPr userDrawn="1"/>
        </p:nvSpPr>
        <p:spPr>
          <a:xfrm>
            <a:off x="1954415" y="4185923"/>
            <a:ext cx="8534400" cy="158072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4400" b="1" i="0" kern="1200">
                <a:solidFill>
                  <a:schemeClr val="tx1"/>
                </a:solidFill>
                <a:latin typeface="+mn-lt"/>
                <a:ea typeface="+mn-ea"/>
                <a:cs typeface="Arial"/>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mn-lt"/>
                <a:ea typeface="+mn-ea"/>
                <a:cs typeface="Arial"/>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mn-lt"/>
                <a:ea typeface="+mn-ea"/>
                <a:cs typeface="Arial"/>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mn-lt"/>
                <a:ea typeface="+mn-ea"/>
                <a:cs typeface="Arial"/>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mn-lt"/>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fi-FI" sz="4400"/>
          </a:p>
        </p:txBody>
      </p:sp>
      <p:sp>
        <p:nvSpPr>
          <p:cNvPr id="20" name="Content Placeholder 2">
            <a:extLst>
              <a:ext uri="{FF2B5EF4-FFF2-40B4-BE49-F238E27FC236}">
                <a16:creationId xmlns:a16="http://schemas.microsoft.com/office/drawing/2014/main" id="{452A8AC2-F83E-4E85-B172-77A8429034A1}"/>
              </a:ext>
            </a:extLst>
          </p:cNvPr>
          <p:cNvSpPr>
            <a:spLocks noGrp="1"/>
          </p:cNvSpPr>
          <p:nvPr>
            <p:ph idx="1" hasCustomPrompt="1"/>
          </p:nvPr>
        </p:nvSpPr>
        <p:spPr>
          <a:xfrm>
            <a:off x="4208499" y="4467720"/>
            <a:ext cx="3775003" cy="1609190"/>
          </a:xfrm>
        </p:spPr>
        <p:txBody>
          <a:bodyP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2000" b="0"/>
            </a:lvl1pPr>
            <a:lvl2pPr>
              <a:defRPr b="0"/>
            </a:lvl2pPr>
            <a:lvl3pPr>
              <a:defRPr b="0"/>
            </a:lvl3pPr>
            <a:lvl4pPr>
              <a:defRPr b="0"/>
            </a:lvl4pPr>
            <a:lvl5pPr>
              <a:defRPr b="0"/>
            </a:lvl5pPr>
          </a:lstStyle>
          <a:p>
            <a:pPr marL="342900" marR="0" lvl="0" indent="-342900" algn="ctr" defTabSz="457200" rtl="0" eaLnBrk="1" fontAlgn="auto" latinLnBrk="0" hangingPunct="1">
              <a:lnSpc>
                <a:spcPct val="100000"/>
              </a:lnSpc>
              <a:spcBef>
                <a:spcPct val="20000"/>
              </a:spcBef>
              <a:spcAft>
                <a:spcPts val="0"/>
              </a:spcAft>
              <a:buClrTx/>
              <a:buSzTx/>
              <a:buFont typeface="Arial"/>
              <a:buChar char="•"/>
              <a:tabLst/>
              <a:defRPr/>
            </a:pPr>
            <a:r>
              <a:rPr kumimoji="0" lang="fi-FI" sz="2000" b="1" i="0" u="none" strike="noStrike" kern="1200" cap="none" spc="0" normalizeH="0" baseline="0" noProof="0">
                <a:ln>
                  <a:noFill/>
                </a:ln>
                <a:solidFill>
                  <a:prstClr val="black"/>
                </a:solidFill>
                <a:effectLst/>
                <a:uLnTx/>
                <a:uFillTx/>
                <a:latin typeface="+mn-lt"/>
                <a:ea typeface="+mn-ea"/>
                <a:cs typeface="Arial"/>
              </a:rPr>
              <a:t>Tilaisuus</a:t>
            </a:r>
            <a:br>
              <a:rPr kumimoji="0" lang="fi-FI" sz="2000" b="1" i="0" u="none" strike="noStrike" kern="1200" cap="none" spc="0" normalizeH="0" baseline="0" noProof="0">
                <a:ln>
                  <a:noFill/>
                </a:ln>
                <a:solidFill>
                  <a:prstClr val="black"/>
                </a:solidFill>
                <a:effectLst/>
                <a:uLnTx/>
                <a:uFillTx/>
                <a:latin typeface="+mn-lt"/>
                <a:ea typeface="+mn-ea"/>
                <a:cs typeface="Arial"/>
              </a:rPr>
            </a:br>
            <a:r>
              <a:rPr kumimoji="0" lang="fi-FI" sz="2000" b="1" i="0" u="none" strike="noStrike" kern="1200" cap="none" spc="0" normalizeH="0" baseline="0" noProof="0">
                <a:ln>
                  <a:noFill/>
                </a:ln>
                <a:solidFill>
                  <a:prstClr val="black"/>
                </a:solidFill>
                <a:effectLst/>
                <a:uLnTx/>
                <a:uFillTx/>
                <a:latin typeface="+mn-lt"/>
                <a:ea typeface="+mn-ea"/>
                <a:cs typeface="Arial"/>
              </a:rPr>
              <a:t>Paikka</a:t>
            </a:r>
            <a:br>
              <a:rPr kumimoji="0" lang="fi-FI" sz="2000" b="1" i="0" u="none" strike="noStrike" kern="1200" cap="none" spc="0" normalizeH="0" baseline="0" noProof="0">
                <a:ln>
                  <a:noFill/>
                </a:ln>
                <a:solidFill>
                  <a:prstClr val="black"/>
                </a:solidFill>
                <a:effectLst/>
                <a:uLnTx/>
                <a:uFillTx/>
                <a:latin typeface="+mn-lt"/>
                <a:ea typeface="+mn-ea"/>
                <a:cs typeface="Arial"/>
              </a:rPr>
            </a:br>
            <a:r>
              <a:rPr kumimoji="0" lang="fi-FI" sz="2000" b="1" i="0" u="none" strike="noStrike" kern="1200" cap="none" spc="0" normalizeH="0" baseline="0" noProof="0">
                <a:ln>
                  <a:noFill/>
                </a:ln>
                <a:solidFill>
                  <a:prstClr val="black"/>
                </a:solidFill>
                <a:effectLst/>
                <a:uLnTx/>
                <a:uFillTx/>
                <a:latin typeface="+mn-lt"/>
                <a:ea typeface="+mn-ea"/>
                <a:cs typeface="Arial"/>
              </a:rPr>
              <a:t>Puhuja</a:t>
            </a:r>
            <a:br>
              <a:rPr kumimoji="0" lang="fi-FI" sz="2000" b="1" i="0" u="none" strike="noStrike" kern="1200" cap="none" spc="0" normalizeH="0" baseline="0" noProof="0">
                <a:ln>
                  <a:noFill/>
                </a:ln>
                <a:solidFill>
                  <a:prstClr val="black"/>
                </a:solidFill>
                <a:effectLst/>
                <a:uLnTx/>
                <a:uFillTx/>
                <a:latin typeface="+mn-lt"/>
                <a:ea typeface="+mn-ea"/>
                <a:cs typeface="Arial"/>
              </a:rPr>
            </a:br>
            <a:r>
              <a:rPr kumimoji="0" lang="fi-FI" sz="2000" b="1" i="0" u="none" strike="noStrike" kern="1200" cap="none" spc="0" normalizeH="0" baseline="0" noProof="0">
                <a:ln>
                  <a:noFill/>
                </a:ln>
                <a:solidFill>
                  <a:prstClr val="black"/>
                </a:solidFill>
                <a:effectLst/>
                <a:uLnTx/>
                <a:uFillTx/>
                <a:latin typeface="+mn-lt"/>
                <a:ea typeface="+mn-ea"/>
                <a:cs typeface="Arial"/>
              </a:rPr>
              <a:t>Päivämäärä</a:t>
            </a:r>
            <a:endParaRPr kumimoji="0" lang="fi-FI" sz="4400" b="1" i="0" u="none" strike="noStrike" kern="1200" cap="none" spc="0" normalizeH="0" baseline="0" noProof="0">
              <a:ln>
                <a:noFill/>
              </a:ln>
              <a:solidFill>
                <a:prstClr val="black"/>
              </a:solidFill>
              <a:effectLst/>
              <a:uLnTx/>
              <a:uFillTx/>
              <a:latin typeface="+mn-lt"/>
              <a:ea typeface="+mn-ea"/>
              <a:cs typeface="Arial"/>
            </a:endParaRPr>
          </a:p>
          <a:p>
            <a:pPr algn="ctr"/>
            <a:endParaRPr lang="fi-FI" sz="4400"/>
          </a:p>
        </p:txBody>
      </p:sp>
      <p:sp>
        <p:nvSpPr>
          <p:cNvPr id="21" name="Subtitle 2">
            <a:extLst>
              <a:ext uri="{FF2B5EF4-FFF2-40B4-BE49-F238E27FC236}">
                <a16:creationId xmlns:a16="http://schemas.microsoft.com/office/drawing/2014/main" id="{402EF76F-0A5C-47F8-80F1-1AD76335D993}"/>
              </a:ext>
            </a:extLst>
          </p:cNvPr>
          <p:cNvSpPr>
            <a:spLocks noGrp="1"/>
          </p:cNvSpPr>
          <p:nvPr>
            <p:ph type="subTitle" idx="10" hasCustomPrompt="1"/>
          </p:nvPr>
        </p:nvSpPr>
        <p:spPr>
          <a:xfrm>
            <a:off x="1828800" y="2638639"/>
            <a:ext cx="8534400" cy="1580723"/>
          </a:xfrm>
        </p:spPr>
        <p:txBody>
          <a:bodyPr>
            <a:normAutofit/>
          </a:bodyPr>
          <a:lstStyle>
            <a:lvl1pPr marL="0" indent="0" algn="ctr">
              <a:buNone/>
              <a:defRPr sz="4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Diaesityksen otsikko</a:t>
            </a:r>
          </a:p>
        </p:txBody>
      </p:sp>
    </p:spTree>
    <p:extLst>
      <p:ext uri="{BB962C8B-B14F-4D97-AF65-F5344CB8AC3E}">
        <p14:creationId xmlns:p14="http://schemas.microsoft.com/office/powerpoint/2010/main" val="1959631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Uusi_Otsikkodia sakkikuvalla">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828800" y="2638639"/>
            <a:ext cx="8534400" cy="1580723"/>
          </a:xfrm>
        </p:spPr>
        <p:txBody>
          <a:bodyPr>
            <a:normAutofit/>
          </a:bodyPr>
          <a:lstStyle>
            <a:lvl1pPr marL="0" indent="0" algn="ctr">
              <a:buNone/>
              <a:defRPr sz="4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Diaesityksen otsikko</a:t>
            </a:r>
          </a:p>
        </p:txBody>
      </p:sp>
      <p:cxnSp>
        <p:nvCxnSpPr>
          <p:cNvPr id="7" name="Straight Connector 6"/>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4602535" y="6216219"/>
            <a:ext cx="2949787" cy="531814"/>
          </a:xfrm>
          <a:prstGeom prst="rect">
            <a:avLst/>
          </a:prstGeom>
        </p:spPr>
      </p:pic>
      <p:pic>
        <p:nvPicPr>
          <p:cNvPr id="6" name="Kuva 5">
            <a:extLst>
              <a:ext uri="{FF2B5EF4-FFF2-40B4-BE49-F238E27FC236}">
                <a16:creationId xmlns:a16="http://schemas.microsoft.com/office/drawing/2014/main" id="{D1D7A711-A02E-4778-8153-A49A14CA6D18}"/>
              </a:ext>
            </a:extLst>
          </p:cNvPr>
          <p:cNvPicPr>
            <a:picLocks noChangeAspect="1"/>
          </p:cNvPicPr>
          <p:nvPr userDrawn="1"/>
        </p:nvPicPr>
        <p:blipFill>
          <a:blip r:embed="rId3"/>
          <a:stretch>
            <a:fillRect/>
          </a:stretch>
        </p:blipFill>
        <p:spPr>
          <a:xfrm>
            <a:off x="1" y="5693348"/>
            <a:ext cx="12192000" cy="1164653"/>
          </a:xfrm>
          <a:prstGeom prst="rect">
            <a:avLst/>
          </a:prstGeom>
        </p:spPr>
      </p:pic>
      <p:sp>
        <p:nvSpPr>
          <p:cNvPr id="12" name="Content Placeholder 2">
            <a:extLst>
              <a:ext uri="{FF2B5EF4-FFF2-40B4-BE49-F238E27FC236}">
                <a16:creationId xmlns:a16="http://schemas.microsoft.com/office/drawing/2014/main" id="{9937817B-732B-4EB4-8EA5-D84CB0C5A4E0}"/>
              </a:ext>
            </a:extLst>
          </p:cNvPr>
          <p:cNvSpPr>
            <a:spLocks noGrp="1"/>
          </p:cNvSpPr>
          <p:nvPr>
            <p:ph idx="10" hasCustomPrompt="1"/>
          </p:nvPr>
        </p:nvSpPr>
        <p:spPr>
          <a:xfrm>
            <a:off x="4208499" y="4467720"/>
            <a:ext cx="3775003" cy="1609190"/>
          </a:xfrm>
        </p:spPr>
        <p:txBody>
          <a:bodyPr>
            <a:normAutofit/>
          </a:bodyPr>
          <a:lstStyle>
            <a:lvl1pPr marL="0" indent="0" algn="ctr">
              <a:buNone/>
              <a:defRPr sz="2000" b="0"/>
            </a:lvl1pPr>
            <a:lvl2pPr>
              <a:defRPr b="0"/>
            </a:lvl2pPr>
            <a:lvl3pPr>
              <a:defRPr b="0"/>
            </a:lvl3pPr>
            <a:lvl4pPr>
              <a:defRPr b="0"/>
            </a:lvl4pPr>
            <a:lvl5pPr>
              <a:defRPr b="0"/>
            </a:lvl5pPr>
          </a:lstStyle>
          <a:p>
            <a:pPr algn="ctr"/>
            <a:r>
              <a:rPr lang="fi-FI" sz="2000"/>
              <a:t>Tilaisuus</a:t>
            </a:r>
            <a:br>
              <a:rPr lang="fi-FI" sz="2000"/>
            </a:br>
            <a:r>
              <a:rPr lang="fi-FI" sz="2000"/>
              <a:t>Paikka</a:t>
            </a:r>
            <a:br>
              <a:rPr lang="fi-FI" sz="2000"/>
            </a:br>
            <a:r>
              <a:rPr lang="fi-FI" sz="2000"/>
              <a:t>Puhuja</a:t>
            </a:r>
            <a:br>
              <a:rPr lang="fi-FI" sz="2000"/>
            </a:br>
            <a:r>
              <a:rPr lang="fi-FI" sz="2000"/>
              <a:t>Päivämäärä</a:t>
            </a:r>
            <a:endParaRPr lang="fi-FI" sz="4400"/>
          </a:p>
        </p:txBody>
      </p:sp>
      <p:pic>
        <p:nvPicPr>
          <p:cNvPr id="10" name="Kuva 10">
            <a:extLst>
              <a:ext uri="{FF2B5EF4-FFF2-40B4-BE49-F238E27FC236}">
                <a16:creationId xmlns:a16="http://schemas.microsoft.com/office/drawing/2014/main" id="{2D677FE9-8D1D-486C-AC28-01491381DE37}"/>
              </a:ext>
            </a:extLst>
          </p:cNvPr>
          <p:cNvPicPr>
            <a:picLocks noChangeAspect="1"/>
          </p:cNvPicPr>
          <p:nvPr userDrawn="1"/>
        </p:nvPicPr>
        <p:blipFill>
          <a:blip r:embed="rId4"/>
          <a:stretch>
            <a:fillRect/>
          </a:stretch>
        </p:blipFill>
        <p:spPr>
          <a:xfrm>
            <a:off x="4366032" y="467649"/>
            <a:ext cx="3047699" cy="536923"/>
          </a:xfrm>
          <a:prstGeom prst="rect">
            <a:avLst/>
          </a:prstGeom>
        </p:spPr>
      </p:pic>
    </p:spTree>
    <p:extLst>
      <p:ext uri="{BB962C8B-B14F-4D97-AF65-F5344CB8AC3E}">
        <p14:creationId xmlns:p14="http://schemas.microsoft.com/office/powerpoint/2010/main" val="964509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10228" y="4653137"/>
            <a:ext cx="8534400" cy="1270001"/>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a:t>
            </a:r>
            <a:r>
              <a:rPr lang="fi-FI" err="1"/>
              <a:t>napsautt</a:t>
            </a:r>
            <a:r>
              <a:rPr lang="fi-FI"/>
              <a:t>.</a:t>
            </a:r>
          </a:p>
        </p:txBody>
      </p:sp>
      <p:cxnSp>
        <p:nvCxnSpPr>
          <p:cNvPr id="7" name="Straight Connector 6"/>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4602535" y="6216219"/>
            <a:ext cx="2949787" cy="531814"/>
          </a:xfrm>
          <a:prstGeom prst="rect">
            <a:avLst/>
          </a:prstGeom>
        </p:spPr>
      </p:pic>
      <p:pic>
        <p:nvPicPr>
          <p:cNvPr id="11" name="Kuva 3">
            <a:extLst>
              <a:ext uri="{FF2B5EF4-FFF2-40B4-BE49-F238E27FC236}">
                <a16:creationId xmlns:a16="http://schemas.microsoft.com/office/drawing/2014/main" id="{8C0871CA-D85B-460F-992D-84219D671770}"/>
              </a:ext>
            </a:extLst>
          </p:cNvPr>
          <p:cNvPicPr>
            <a:picLocks noChangeAspect="1"/>
          </p:cNvPicPr>
          <p:nvPr userDrawn="1"/>
        </p:nvPicPr>
        <p:blipFill>
          <a:blip r:embed="rId3"/>
          <a:stretch>
            <a:fillRect/>
          </a:stretch>
        </p:blipFill>
        <p:spPr>
          <a:xfrm>
            <a:off x="2487816" y="2656983"/>
            <a:ext cx="6669752" cy="1175032"/>
          </a:xfrm>
          <a:prstGeom prst="rect">
            <a:avLst/>
          </a:prstGeom>
        </p:spPr>
      </p:pic>
    </p:spTree>
    <p:extLst>
      <p:ext uri="{BB962C8B-B14F-4D97-AF65-F5344CB8AC3E}">
        <p14:creationId xmlns:p14="http://schemas.microsoft.com/office/powerpoint/2010/main" val="1826567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sisältöä">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3305"/>
            <a:ext cx="10972800" cy="3762859"/>
          </a:xfrm>
        </p:spPr>
        <p:txBody>
          <a:bodyPr/>
          <a:lstStyle>
            <a:lvl1pPr>
              <a:defRPr sz="2800" b="0"/>
            </a:lvl1pPr>
            <a:lvl2pPr>
              <a:defRPr b="0"/>
            </a:lvl2pPr>
            <a:lvl3pPr>
              <a:defRPr b="0"/>
            </a:lvl3pPr>
            <a:lvl4pPr>
              <a:defRPr b="0"/>
            </a:lvl4pPr>
            <a:lvl5pPr>
              <a:defRPr b="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7" name="Straight Connector 6"/>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4602535" y="6216219"/>
            <a:ext cx="2949787" cy="531814"/>
          </a:xfrm>
          <a:prstGeom prst="rect">
            <a:avLst/>
          </a:prstGeom>
        </p:spPr>
      </p:pic>
      <p:sp>
        <p:nvSpPr>
          <p:cNvPr id="4" name="Otsikko 3">
            <a:extLst>
              <a:ext uri="{FF2B5EF4-FFF2-40B4-BE49-F238E27FC236}">
                <a16:creationId xmlns:a16="http://schemas.microsoft.com/office/drawing/2014/main" id="{958A0573-236E-4A0C-BDA6-946DBDE7151E}"/>
              </a:ext>
            </a:extLst>
          </p:cNvPr>
          <p:cNvSpPr>
            <a:spLocks noGrp="1"/>
          </p:cNvSpPr>
          <p:nvPr>
            <p:ph type="title"/>
          </p:nvPr>
        </p:nvSpPr>
        <p:spPr>
          <a:xfrm>
            <a:off x="609600" y="1052736"/>
            <a:ext cx="10972800" cy="1143000"/>
          </a:xfrm>
        </p:spPr>
        <p:txBody>
          <a:bodyPr/>
          <a:lstStyle/>
          <a:p>
            <a:r>
              <a:rPr lang="fi-FI"/>
              <a:t>Muokkaa </a:t>
            </a:r>
            <a:r>
              <a:rPr lang="fi-FI" err="1"/>
              <a:t>ots</a:t>
            </a:r>
            <a:r>
              <a:rPr lang="fi-FI"/>
              <a:t>. </a:t>
            </a:r>
            <a:r>
              <a:rPr lang="fi-FI" err="1"/>
              <a:t>perustyyl</a:t>
            </a:r>
            <a:r>
              <a:rPr lang="fi-FI"/>
              <a:t>. </a:t>
            </a:r>
            <a:r>
              <a:rPr lang="fi-FI" err="1"/>
              <a:t>napsautt</a:t>
            </a:r>
            <a:r>
              <a:rPr lang="fi-FI"/>
              <a:t>.</a:t>
            </a:r>
          </a:p>
        </p:txBody>
      </p:sp>
      <p:pic>
        <p:nvPicPr>
          <p:cNvPr id="10" name="Kuva 10">
            <a:extLst>
              <a:ext uri="{FF2B5EF4-FFF2-40B4-BE49-F238E27FC236}">
                <a16:creationId xmlns:a16="http://schemas.microsoft.com/office/drawing/2014/main" id="{0DF1294F-A28C-4CF9-9605-A5130895F455}"/>
              </a:ext>
            </a:extLst>
          </p:cNvPr>
          <p:cNvPicPr>
            <a:picLocks noChangeAspect="1"/>
          </p:cNvPicPr>
          <p:nvPr userDrawn="1"/>
        </p:nvPicPr>
        <p:blipFill>
          <a:blip r:embed="rId3"/>
          <a:stretch>
            <a:fillRect/>
          </a:stretch>
        </p:blipFill>
        <p:spPr>
          <a:xfrm>
            <a:off x="8534701" y="197599"/>
            <a:ext cx="3047699" cy="536923"/>
          </a:xfrm>
          <a:prstGeom prst="rect">
            <a:avLst/>
          </a:prstGeom>
        </p:spPr>
      </p:pic>
    </p:spTree>
    <p:extLst>
      <p:ext uri="{BB962C8B-B14F-4D97-AF65-F5344CB8AC3E}">
        <p14:creationId xmlns:p14="http://schemas.microsoft.com/office/powerpoint/2010/main" val="17226974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 ja sisältö sakkikuvalla">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63305"/>
            <a:ext cx="10972800" cy="3328401"/>
          </a:xfrm>
        </p:spPr>
        <p:txBody>
          <a:bodyPr/>
          <a:lstStyle>
            <a:lvl1pPr>
              <a:defRPr sz="2800" b="0"/>
            </a:lvl1pPr>
            <a:lvl2pPr>
              <a:defRPr b="0"/>
            </a:lvl2pPr>
            <a:lvl3pPr>
              <a:defRPr b="0"/>
            </a:lvl3pPr>
            <a:lvl4pPr>
              <a:defRPr b="0"/>
            </a:lvl4pPr>
            <a:lvl5pPr>
              <a:defRPr b="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7" name="Straight Connector 6"/>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4602535" y="6216219"/>
            <a:ext cx="2949787" cy="531814"/>
          </a:xfrm>
          <a:prstGeom prst="rect">
            <a:avLst/>
          </a:prstGeom>
        </p:spPr>
      </p:pic>
      <p:sp>
        <p:nvSpPr>
          <p:cNvPr id="4" name="Otsikko 3">
            <a:extLst>
              <a:ext uri="{FF2B5EF4-FFF2-40B4-BE49-F238E27FC236}">
                <a16:creationId xmlns:a16="http://schemas.microsoft.com/office/drawing/2014/main" id="{958A0573-236E-4A0C-BDA6-946DBDE7151E}"/>
              </a:ext>
            </a:extLst>
          </p:cNvPr>
          <p:cNvSpPr>
            <a:spLocks noGrp="1"/>
          </p:cNvSpPr>
          <p:nvPr>
            <p:ph type="title"/>
          </p:nvPr>
        </p:nvSpPr>
        <p:spPr>
          <a:xfrm>
            <a:off x="609600" y="1052736"/>
            <a:ext cx="10972800" cy="1143000"/>
          </a:xfrm>
        </p:spPr>
        <p:txBody>
          <a:bodyPr/>
          <a:lstStyle/>
          <a:p>
            <a:r>
              <a:rPr lang="fi-FI"/>
              <a:t>Muokkaa </a:t>
            </a:r>
            <a:r>
              <a:rPr lang="fi-FI" err="1"/>
              <a:t>ots</a:t>
            </a:r>
            <a:r>
              <a:rPr lang="fi-FI"/>
              <a:t>. </a:t>
            </a:r>
            <a:r>
              <a:rPr lang="fi-FI" err="1"/>
              <a:t>perustyyl</a:t>
            </a:r>
            <a:r>
              <a:rPr lang="fi-FI"/>
              <a:t>. </a:t>
            </a:r>
            <a:r>
              <a:rPr lang="fi-FI" err="1"/>
              <a:t>napsautt</a:t>
            </a:r>
            <a:r>
              <a:rPr lang="fi-FI"/>
              <a:t>.</a:t>
            </a:r>
          </a:p>
        </p:txBody>
      </p:sp>
      <p:pic>
        <p:nvPicPr>
          <p:cNvPr id="5" name="Kuva 4">
            <a:extLst>
              <a:ext uri="{FF2B5EF4-FFF2-40B4-BE49-F238E27FC236}">
                <a16:creationId xmlns:a16="http://schemas.microsoft.com/office/drawing/2014/main" id="{4CA9DF89-5792-4050-A1E4-5A3803EC17E4}"/>
              </a:ext>
            </a:extLst>
          </p:cNvPr>
          <p:cNvPicPr>
            <a:picLocks noChangeAspect="1"/>
          </p:cNvPicPr>
          <p:nvPr userDrawn="1"/>
        </p:nvPicPr>
        <p:blipFill>
          <a:blip r:embed="rId3"/>
          <a:stretch>
            <a:fillRect/>
          </a:stretch>
        </p:blipFill>
        <p:spPr>
          <a:xfrm>
            <a:off x="-570" y="5693292"/>
            <a:ext cx="12192571" cy="1164708"/>
          </a:xfrm>
          <a:prstGeom prst="rect">
            <a:avLst/>
          </a:prstGeom>
        </p:spPr>
      </p:pic>
      <p:pic>
        <p:nvPicPr>
          <p:cNvPr id="10" name="Kuva 10">
            <a:extLst>
              <a:ext uri="{FF2B5EF4-FFF2-40B4-BE49-F238E27FC236}">
                <a16:creationId xmlns:a16="http://schemas.microsoft.com/office/drawing/2014/main" id="{CDE2EBFC-C3BF-4989-ADE1-B2F2C4A25767}"/>
              </a:ext>
            </a:extLst>
          </p:cNvPr>
          <p:cNvPicPr>
            <a:picLocks noChangeAspect="1"/>
          </p:cNvPicPr>
          <p:nvPr userDrawn="1"/>
        </p:nvPicPr>
        <p:blipFill>
          <a:blip r:embed="rId4"/>
          <a:stretch>
            <a:fillRect/>
          </a:stretch>
        </p:blipFill>
        <p:spPr>
          <a:xfrm>
            <a:off x="8359816" y="246559"/>
            <a:ext cx="3047699" cy="536923"/>
          </a:xfrm>
          <a:prstGeom prst="rect">
            <a:avLst/>
          </a:prstGeom>
        </p:spPr>
      </p:pic>
    </p:spTree>
    <p:extLst>
      <p:ext uri="{BB962C8B-B14F-4D97-AF65-F5344CB8AC3E}">
        <p14:creationId xmlns:p14="http://schemas.microsoft.com/office/powerpoint/2010/main" val="3771340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Otsikko ja kaksi sisältöä">
    <p:spTree>
      <p:nvGrpSpPr>
        <p:cNvPr id="1" name=""/>
        <p:cNvGrpSpPr/>
        <p:nvPr/>
      </p:nvGrpSpPr>
      <p:grpSpPr>
        <a:xfrm>
          <a:off x="0" y="0"/>
          <a:ext cx="0" cy="0"/>
          <a:chOff x="0" y="0"/>
          <a:chExt cx="0" cy="0"/>
        </a:xfrm>
      </p:grpSpPr>
      <p:sp>
        <p:nvSpPr>
          <p:cNvPr id="2" name="Title 1"/>
          <p:cNvSpPr>
            <a:spLocks noGrp="1"/>
          </p:cNvSpPr>
          <p:nvPr>
            <p:ph type="title"/>
          </p:nvPr>
        </p:nvSpPr>
        <p:spPr>
          <a:xfrm>
            <a:off x="609600" y="1061864"/>
            <a:ext cx="6826343" cy="1143000"/>
          </a:xfrm>
        </p:spPr>
        <p:txBody>
          <a:bodyPr/>
          <a:lstStyle/>
          <a:p>
            <a:r>
              <a:rPr lang="fi-FI"/>
              <a:t>Muokkaa </a:t>
            </a:r>
            <a:r>
              <a:rPr lang="fi-FI" err="1"/>
              <a:t>perustyyl</a:t>
            </a:r>
            <a:r>
              <a:rPr lang="fi-FI"/>
              <a:t>. </a:t>
            </a:r>
            <a:r>
              <a:rPr lang="fi-FI" err="1"/>
              <a:t>napsautt</a:t>
            </a:r>
            <a:r>
              <a:rPr lang="fi-FI"/>
              <a:t>.</a:t>
            </a:r>
          </a:p>
        </p:txBody>
      </p:sp>
      <p:sp>
        <p:nvSpPr>
          <p:cNvPr id="3" name="Content Placeholder 2"/>
          <p:cNvSpPr>
            <a:spLocks noGrp="1"/>
          </p:cNvSpPr>
          <p:nvPr>
            <p:ph sz="half" idx="1"/>
          </p:nvPr>
        </p:nvSpPr>
        <p:spPr>
          <a:xfrm>
            <a:off x="609600" y="2473740"/>
            <a:ext cx="5384800" cy="3324087"/>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p:nvPr>
        </p:nvSpPr>
        <p:spPr>
          <a:xfrm>
            <a:off x="6197600" y="2473740"/>
            <a:ext cx="5384800" cy="3324087"/>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9" name="Straight Connector 8"/>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4602535" y="6216219"/>
            <a:ext cx="2949787" cy="531814"/>
          </a:xfrm>
          <a:prstGeom prst="rect">
            <a:avLst/>
          </a:prstGeom>
        </p:spPr>
      </p:pic>
      <p:pic>
        <p:nvPicPr>
          <p:cNvPr id="13" name="Kuva 10">
            <a:extLst>
              <a:ext uri="{FF2B5EF4-FFF2-40B4-BE49-F238E27FC236}">
                <a16:creationId xmlns:a16="http://schemas.microsoft.com/office/drawing/2014/main" id="{3DE6294B-98E3-4AFF-BAF3-12ADDDE234B8}"/>
              </a:ext>
            </a:extLst>
          </p:cNvPr>
          <p:cNvPicPr>
            <a:picLocks noChangeAspect="1"/>
          </p:cNvPicPr>
          <p:nvPr userDrawn="1"/>
        </p:nvPicPr>
        <p:blipFill>
          <a:blip r:embed="rId3"/>
          <a:stretch>
            <a:fillRect/>
          </a:stretch>
        </p:blipFill>
        <p:spPr>
          <a:xfrm>
            <a:off x="8534701" y="197599"/>
            <a:ext cx="3047699" cy="536923"/>
          </a:xfrm>
          <a:prstGeom prst="rect">
            <a:avLst/>
          </a:prstGeom>
        </p:spPr>
      </p:pic>
    </p:spTree>
    <p:extLst>
      <p:ext uri="{BB962C8B-B14F-4D97-AF65-F5344CB8AC3E}">
        <p14:creationId xmlns:p14="http://schemas.microsoft.com/office/powerpoint/2010/main" val="13116357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Otsikko ja kaksi sisältöä sakkikuvalla">
    <p:spTree>
      <p:nvGrpSpPr>
        <p:cNvPr id="1" name=""/>
        <p:cNvGrpSpPr/>
        <p:nvPr/>
      </p:nvGrpSpPr>
      <p:grpSpPr>
        <a:xfrm>
          <a:off x="0" y="0"/>
          <a:ext cx="0" cy="0"/>
          <a:chOff x="0" y="0"/>
          <a:chExt cx="0" cy="0"/>
        </a:xfrm>
      </p:grpSpPr>
      <p:sp>
        <p:nvSpPr>
          <p:cNvPr id="2" name="Title 1"/>
          <p:cNvSpPr>
            <a:spLocks noGrp="1"/>
          </p:cNvSpPr>
          <p:nvPr>
            <p:ph type="title"/>
          </p:nvPr>
        </p:nvSpPr>
        <p:spPr>
          <a:xfrm>
            <a:off x="609600" y="1061864"/>
            <a:ext cx="6826343" cy="1143000"/>
          </a:xfrm>
        </p:spPr>
        <p:txBody>
          <a:bodyPr/>
          <a:lstStyle/>
          <a:p>
            <a:r>
              <a:rPr lang="fi-FI"/>
              <a:t>Muokkaa </a:t>
            </a:r>
            <a:r>
              <a:rPr lang="fi-FI" err="1"/>
              <a:t>perustyyl</a:t>
            </a:r>
            <a:r>
              <a:rPr lang="fi-FI"/>
              <a:t>. </a:t>
            </a:r>
            <a:r>
              <a:rPr lang="fi-FI" err="1"/>
              <a:t>napsautt</a:t>
            </a:r>
            <a:r>
              <a:rPr lang="fi-FI"/>
              <a:t>.</a:t>
            </a:r>
          </a:p>
        </p:txBody>
      </p:sp>
      <p:sp>
        <p:nvSpPr>
          <p:cNvPr id="3" name="Content Placeholder 2"/>
          <p:cNvSpPr>
            <a:spLocks noGrp="1"/>
          </p:cNvSpPr>
          <p:nvPr>
            <p:ph sz="half" idx="1"/>
          </p:nvPr>
        </p:nvSpPr>
        <p:spPr>
          <a:xfrm>
            <a:off x="609600" y="2473740"/>
            <a:ext cx="5384800" cy="3218019"/>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p:nvPr>
        </p:nvSpPr>
        <p:spPr>
          <a:xfrm>
            <a:off x="6197600" y="2473740"/>
            <a:ext cx="5384800" cy="3218019"/>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9" name="Straight Connector 8"/>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4602535" y="6216219"/>
            <a:ext cx="2949787" cy="531814"/>
          </a:xfrm>
          <a:prstGeom prst="rect">
            <a:avLst/>
          </a:prstGeom>
        </p:spPr>
      </p:pic>
      <p:pic>
        <p:nvPicPr>
          <p:cNvPr id="6" name="Kuva 5">
            <a:extLst>
              <a:ext uri="{FF2B5EF4-FFF2-40B4-BE49-F238E27FC236}">
                <a16:creationId xmlns:a16="http://schemas.microsoft.com/office/drawing/2014/main" id="{95B33453-893F-48B9-91FF-3D4D13CD5AD0}"/>
              </a:ext>
            </a:extLst>
          </p:cNvPr>
          <p:cNvPicPr>
            <a:picLocks noChangeAspect="1"/>
          </p:cNvPicPr>
          <p:nvPr userDrawn="1"/>
        </p:nvPicPr>
        <p:blipFill>
          <a:blip r:embed="rId3"/>
          <a:stretch>
            <a:fillRect/>
          </a:stretch>
        </p:blipFill>
        <p:spPr>
          <a:xfrm>
            <a:off x="1" y="5693347"/>
            <a:ext cx="12192000" cy="1164653"/>
          </a:xfrm>
          <a:prstGeom prst="rect">
            <a:avLst/>
          </a:prstGeom>
        </p:spPr>
      </p:pic>
      <p:pic>
        <p:nvPicPr>
          <p:cNvPr id="13" name="Kuva 10">
            <a:extLst>
              <a:ext uri="{FF2B5EF4-FFF2-40B4-BE49-F238E27FC236}">
                <a16:creationId xmlns:a16="http://schemas.microsoft.com/office/drawing/2014/main" id="{BA9C1B58-D362-4441-AF23-533CA0B0E6AF}"/>
              </a:ext>
            </a:extLst>
          </p:cNvPr>
          <p:cNvPicPr>
            <a:picLocks noChangeAspect="1"/>
          </p:cNvPicPr>
          <p:nvPr userDrawn="1"/>
        </p:nvPicPr>
        <p:blipFill>
          <a:blip r:embed="rId4"/>
          <a:stretch>
            <a:fillRect/>
          </a:stretch>
        </p:blipFill>
        <p:spPr>
          <a:xfrm>
            <a:off x="8534701" y="192575"/>
            <a:ext cx="3047699" cy="536923"/>
          </a:xfrm>
          <a:prstGeom prst="rect">
            <a:avLst/>
          </a:prstGeom>
        </p:spPr>
      </p:pic>
    </p:spTree>
    <p:extLst>
      <p:ext uri="{BB962C8B-B14F-4D97-AF65-F5344CB8AC3E}">
        <p14:creationId xmlns:p14="http://schemas.microsoft.com/office/powerpoint/2010/main" val="3009474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tailudia">
    <p:spTree>
      <p:nvGrpSpPr>
        <p:cNvPr id="1" name=""/>
        <p:cNvGrpSpPr/>
        <p:nvPr/>
      </p:nvGrpSpPr>
      <p:grpSpPr>
        <a:xfrm>
          <a:off x="0" y="0"/>
          <a:ext cx="0" cy="0"/>
          <a:chOff x="0" y="0"/>
          <a:chExt cx="0" cy="0"/>
        </a:xfrm>
      </p:grpSpPr>
      <p:sp>
        <p:nvSpPr>
          <p:cNvPr id="2" name="Title 1"/>
          <p:cNvSpPr>
            <a:spLocks noGrp="1"/>
          </p:cNvSpPr>
          <p:nvPr>
            <p:ph type="title"/>
          </p:nvPr>
        </p:nvSpPr>
        <p:spPr>
          <a:xfrm>
            <a:off x="609600" y="1011431"/>
            <a:ext cx="10972800" cy="1143000"/>
          </a:xfrm>
        </p:spPr>
        <p:txBody>
          <a:bodyPr/>
          <a:lstStyle>
            <a:lvl1pPr>
              <a:defRPr/>
            </a:lvl1pPr>
          </a:lstStyle>
          <a:p>
            <a:r>
              <a:rPr lang="fi-FI"/>
              <a:t>Muokkaa perustyyl. napsautt.</a:t>
            </a:r>
          </a:p>
        </p:txBody>
      </p:sp>
      <p:sp>
        <p:nvSpPr>
          <p:cNvPr id="3" name="Text Placeholder 2"/>
          <p:cNvSpPr>
            <a:spLocks noGrp="1"/>
          </p:cNvSpPr>
          <p:nvPr>
            <p:ph type="body" idx="1"/>
          </p:nvPr>
        </p:nvSpPr>
        <p:spPr>
          <a:xfrm>
            <a:off x="609600" y="2397195"/>
            <a:ext cx="5386917" cy="639762"/>
          </a:xfrm>
        </p:spPr>
        <p:txBody>
          <a:bodyPr anchor="b"/>
          <a:lstStyle>
            <a:lvl1pPr marL="0" indent="0">
              <a:buNone/>
              <a:defRPr sz="2400" b="1">
                <a:solidFill>
                  <a:srgbClr val="08B1E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09600" y="3036957"/>
            <a:ext cx="5386917" cy="308920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p:cNvSpPr>
            <a:spLocks noGrp="1"/>
          </p:cNvSpPr>
          <p:nvPr>
            <p:ph type="body" sz="quarter" idx="3"/>
          </p:nvPr>
        </p:nvSpPr>
        <p:spPr>
          <a:xfrm>
            <a:off x="6193368" y="2397195"/>
            <a:ext cx="5389033" cy="639762"/>
          </a:xfrm>
        </p:spPr>
        <p:txBody>
          <a:bodyPr anchor="b">
            <a:noAutofit/>
          </a:bodyPr>
          <a:lstStyle>
            <a:lvl1pPr marL="0" indent="0">
              <a:buNone/>
              <a:defRPr sz="2400" b="1">
                <a:solidFill>
                  <a:srgbClr val="08B1E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93368" y="3036957"/>
            <a:ext cx="5389033" cy="308920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traight Connector 10"/>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2"/>
          <a:stretch>
            <a:fillRect/>
          </a:stretch>
        </p:blipFill>
        <p:spPr>
          <a:xfrm>
            <a:off x="4602535" y="6216219"/>
            <a:ext cx="2949787" cy="531814"/>
          </a:xfrm>
          <a:prstGeom prst="rect">
            <a:avLst/>
          </a:prstGeom>
        </p:spPr>
      </p:pic>
      <p:pic>
        <p:nvPicPr>
          <p:cNvPr id="15" name="Kuva 10">
            <a:extLst>
              <a:ext uri="{FF2B5EF4-FFF2-40B4-BE49-F238E27FC236}">
                <a16:creationId xmlns:a16="http://schemas.microsoft.com/office/drawing/2014/main" id="{C0E0209C-5D00-4EBC-8D09-28238171F2FC}"/>
              </a:ext>
            </a:extLst>
          </p:cNvPr>
          <p:cNvPicPr>
            <a:picLocks noChangeAspect="1"/>
          </p:cNvPicPr>
          <p:nvPr userDrawn="1"/>
        </p:nvPicPr>
        <p:blipFill>
          <a:blip r:embed="rId3"/>
          <a:stretch>
            <a:fillRect/>
          </a:stretch>
        </p:blipFill>
        <p:spPr>
          <a:xfrm>
            <a:off x="8534701" y="231744"/>
            <a:ext cx="3047699" cy="536923"/>
          </a:xfrm>
          <a:prstGeom prst="rect">
            <a:avLst/>
          </a:prstGeom>
        </p:spPr>
      </p:pic>
    </p:spTree>
    <p:extLst>
      <p:ext uri="{BB962C8B-B14F-4D97-AF65-F5344CB8AC3E}">
        <p14:creationId xmlns:p14="http://schemas.microsoft.com/office/powerpoint/2010/main" val="2713418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dia sakkikuvalla">
    <p:spTree>
      <p:nvGrpSpPr>
        <p:cNvPr id="1" name=""/>
        <p:cNvGrpSpPr/>
        <p:nvPr/>
      </p:nvGrpSpPr>
      <p:grpSpPr>
        <a:xfrm>
          <a:off x="0" y="0"/>
          <a:ext cx="0" cy="0"/>
          <a:chOff x="0" y="0"/>
          <a:chExt cx="0" cy="0"/>
        </a:xfrm>
      </p:grpSpPr>
      <p:sp>
        <p:nvSpPr>
          <p:cNvPr id="2" name="Title 1"/>
          <p:cNvSpPr>
            <a:spLocks noGrp="1"/>
          </p:cNvSpPr>
          <p:nvPr>
            <p:ph type="title"/>
          </p:nvPr>
        </p:nvSpPr>
        <p:spPr>
          <a:xfrm>
            <a:off x="609600" y="1011431"/>
            <a:ext cx="10972800" cy="1143000"/>
          </a:xfrm>
        </p:spPr>
        <p:txBody>
          <a:bodyPr/>
          <a:lstStyle>
            <a:lvl1pPr>
              <a:defRPr/>
            </a:lvl1pPr>
          </a:lstStyle>
          <a:p>
            <a:r>
              <a:rPr lang="fi-FI"/>
              <a:t>Muokkaa perustyyl. napsautt.</a:t>
            </a:r>
          </a:p>
        </p:txBody>
      </p:sp>
      <p:sp>
        <p:nvSpPr>
          <p:cNvPr id="3" name="Text Placeholder 2"/>
          <p:cNvSpPr>
            <a:spLocks noGrp="1"/>
          </p:cNvSpPr>
          <p:nvPr>
            <p:ph type="body" idx="1"/>
          </p:nvPr>
        </p:nvSpPr>
        <p:spPr>
          <a:xfrm>
            <a:off x="609600" y="2397195"/>
            <a:ext cx="5386917" cy="639762"/>
          </a:xfrm>
        </p:spPr>
        <p:txBody>
          <a:bodyPr anchor="b"/>
          <a:lstStyle>
            <a:lvl1pPr marL="0" indent="0">
              <a:buNone/>
              <a:defRPr sz="2400" b="1">
                <a:solidFill>
                  <a:srgbClr val="08B1E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09600" y="3036958"/>
            <a:ext cx="5386917" cy="2654801"/>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xt Placeholder 4"/>
          <p:cNvSpPr>
            <a:spLocks noGrp="1"/>
          </p:cNvSpPr>
          <p:nvPr>
            <p:ph type="body" sz="quarter" idx="3"/>
          </p:nvPr>
        </p:nvSpPr>
        <p:spPr>
          <a:xfrm>
            <a:off x="6193368" y="2397195"/>
            <a:ext cx="5389033" cy="639762"/>
          </a:xfrm>
        </p:spPr>
        <p:txBody>
          <a:bodyPr anchor="b">
            <a:noAutofit/>
          </a:bodyPr>
          <a:lstStyle>
            <a:lvl1pPr marL="0" indent="0">
              <a:buNone/>
              <a:defRPr sz="2400" b="1">
                <a:solidFill>
                  <a:srgbClr val="08B1E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93368" y="3036958"/>
            <a:ext cx="5389033" cy="2654801"/>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cxnSp>
        <p:nvCxnSpPr>
          <p:cNvPr id="11" name="Straight Connector 10"/>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2"/>
          <a:stretch>
            <a:fillRect/>
          </a:stretch>
        </p:blipFill>
        <p:spPr>
          <a:xfrm>
            <a:off x="4602535" y="6216219"/>
            <a:ext cx="2949787" cy="531814"/>
          </a:xfrm>
          <a:prstGeom prst="rect">
            <a:avLst/>
          </a:prstGeom>
        </p:spPr>
      </p:pic>
      <p:pic>
        <p:nvPicPr>
          <p:cNvPr id="8" name="Kuva 7">
            <a:extLst>
              <a:ext uri="{FF2B5EF4-FFF2-40B4-BE49-F238E27FC236}">
                <a16:creationId xmlns:a16="http://schemas.microsoft.com/office/drawing/2014/main" id="{6A79C97B-2E72-453E-9350-7C0934CC9BD8}"/>
              </a:ext>
            </a:extLst>
          </p:cNvPr>
          <p:cNvPicPr>
            <a:picLocks noChangeAspect="1"/>
          </p:cNvPicPr>
          <p:nvPr userDrawn="1"/>
        </p:nvPicPr>
        <p:blipFill>
          <a:blip r:embed="rId3"/>
          <a:stretch>
            <a:fillRect/>
          </a:stretch>
        </p:blipFill>
        <p:spPr>
          <a:xfrm>
            <a:off x="1" y="5693347"/>
            <a:ext cx="12192000" cy="1164653"/>
          </a:xfrm>
          <a:prstGeom prst="rect">
            <a:avLst/>
          </a:prstGeom>
        </p:spPr>
      </p:pic>
      <p:pic>
        <p:nvPicPr>
          <p:cNvPr id="15" name="Kuva 10">
            <a:extLst>
              <a:ext uri="{FF2B5EF4-FFF2-40B4-BE49-F238E27FC236}">
                <a16:creationId xmlns:a16="http://schemas.microsoft.com/office/drawing/2014/main" id="{5DE44ED6-2165-4689-A639-15B8F3E0D5BC}"/>
              </a:ext>
            </a:extLst>
          </p:cNvPr>
          <p:cNvPicPr>
            <a:picLocks noChangeAspect="1"/>
          </p:cNvPicPr>
          <p:nvPr userDrawn="1"/>
        </p:nvPicPr>
        <p:blipFill>
          <a:blip r:embed="rId4"/>
          <a:stretch>
            <a:fillRect/>
          </a:stretch>
        </p:blipFill>
        <p:spPr>
          <a:xfrm>
            <a:off x="8534701" y="231744"/>
            <a:ext cx="3047699" cy="536923"/>
          </a:xfrm>
          <a:prstGeom prst="rect">
            <a:avLst/>
          </a:prstGeom>
        </p:spPr>
      </p:pic>
    </p:spTree>
    <p:extLst>
      <p:ext uri="{BB962C8B-B14F-4D97-AF65-F5344CB8AC3E}">
        <p14:creationId xmlns:p14="http://schemas.microsoft.com/office/powerpoint/2010/main" val="2137832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09600" y="993915"/>
            <a:ext cx="10972800" cy="1143000"/>
          </a:xfrm>
        </p:spPr>
        <p:txBody>
          <a:bodyPr/>
          <a:lstStyle/>
          <a:p>
            <a:r>
              <a:rPr lang="fi-FI"/>
              <a:t>Muokkaa perustyyl. napsautt.</a:t>
            </a:r>
          </a:p>
        </p:txBody>
      </p:sp>
      <p:cxnSp>
        <p:nvCxnSpPr>
          <p:cNvPr id="7" name="Straight Connector 6"/>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4602535" y="6216219"/>
            <a:ext cx="2949787" cy="531814"/>
          </a:xfrm>
          <a:prstGeom prst="rect">
            <a:avLst/>
          </a:prstGeom>
        </p:spPr>
      </p:pic>
      <p:pic>
        <p:nvPicPr>
          <p:cNvPr id="11" name="Kuva 10">
            <a:extLst>
              <a:ext uri="{FF2B5EF4-FFF2-40B4-BE49-F238E27FC236}">
                <a16:creationId xmlns:a16="http://schemas.microsoft.com/office/drawing/2014/main" id="{F8031EBC-FAB4-4531-98F5-044A4F8177BE}"/>
              </a:ext>
            </a:extLst>
          </p:cNvPr>
          <p:cNvPicPr>
            <a:picLocks noChangeAspect="1"/>
          </p:cNvPicPr>
          <p:nvPr userDrawn="1"/>
        </p:nvPicPr>
        <p:blipFill>
          <a:blip r:embed="rId3"/>
          <a:stretch>
            <a:fillRect/>
          </a:stretch>
        </p:blipFill>
        <p:spPr>
          <a:xfrm>
            <a:off x="8534701" y="197599"/>
            <a:ext cx="3047699" cy="536923"/>
          </a:xfrm>
          <a:prstGeom prst="rect">
            <a:avLst/>
          </a:prstGeom>
        </p:spPr>
      </p:pic>
    </p:spTree>
    <p:extLst>
      <p:ext uri="{BB962C8B-B14F-4D97-AF65-F5344CB8AC3E}">
        <p14:creationId xmlns:p14="http://schemas.microsoft.com/office/powerpoint/2010/main" val="277188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984F16-B9C0-4889-89A1-F3368811CD3F}" type="slidenum">
              <a:rPr lang="en-CA" smtClean="0"/>
              <a:pPr/>
              <a:t>‹#›</a:t>
            </a:fld>
            <a:endParaRPr lang="en-CA" dirty="0"/>
          </a:p>
        </p:txBody>
      </p:sp>
      <p:pic>
        <p:nvPicPr>
          <p:cNvPr id="8" name="Picture 7">
            <a:extLst>
              <a:ext uri="{FF2B5EF4-FFF2-40B4-BE49-F238E27FC236}">
                <a16:creationId xmlns:a16="http://schemas.microsoft.com/office/drawing/2014/main" id="{37FFA605-1DAC-4641-98E1-015E410AA4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9" name="Straight Connector 8">
            <a:extLst>
              <a:ext uri="{FF2B5EF4-FFF2-40B4-BE49-F238E27FC236}">
                <a16:creationId xmlns:a16="http://schemas.microsoft.com/office/drawing/2014/main" id="{08EA7735-BB8C-4B4A-9DE0-6AADBB335A20}"/>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2B2A3355-2DF9-43E9-949A-FF07B4C4B6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231485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Vain otsikko sakkikuvalla">
    <p:spTree>
      <p:nvGrpSpPr>
        <p:cNvPr id="1" name=""/>
        <p:cNvGrpSpPr/>
        <p:nvPr/>
      </p:nvGrpSpPr>
      <p:grpSpPr>
        <a:xfrm>
          <a:off x="0" y="0"/>
          <a:ext cx="0" cy="0"/>
          <a:chOff x="0" y="0"/>
          <a:chExt cx="0" cy="0"/>
        </a:xfrm>
      </p:grpSpPr>
      <p:sp>
        <p:nvSpPr>
          <p:cNvPr id="2" name="Title 1"/>
          <p:cNvSpPr>
            <a:spLocks noGrp="1"/>
          </p:cNvSpPr>
          <p:nvPr>
            <p:ph type="title"/>
          </p:nvPr>
        </p:nvSpPr>
        <p:spPr>
          <a:xfrm>
            <a:off x="609600" y="993915"/>
            <a:ext cx="10972800" cy="1143000"/>
          </a:xfrm>
        </p:spPr>
        <p:txBody>
          <a:bodyPr/>
          <a:lstStyle/>
          <a:p>
            <a:r>
              <a:rPr lang="fi-FI"/>
              <a:t>Muokkaa perustyyl. napsautt.</a:t>
            </a:r>
          </a:p>
        </p:txBody>
      </p:sp>
      <p:cxnSp>
        <p:nvCxnSpPr>
          <p:cNvPr id="7" name="Straight Connector 6"/>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4602535" y="6216219"/>
            <a:ext cx="2949787" cy="531814"/>
          </a:xfrm>
          <a:prstGeom prst="rect">
            <a:avLst/>
          </a:prstGeom>
        </p:spPr>
      </p:pic>
      <p:pic>
        <p:nvPicPr>
          <p:cNvPr id="4" name="Kuva 3">
            <a:extLst>
              <a:ext uri="{FF2B5EF4-FFF2-40B4-BE49-F238E27FC236}">
                <a16:creationId xmlns:a16="http://schemas.microsoft.com/office/drawing/2014/main" id="{8E609E59-EDB2-4087-8C10-8BEA870A5AFA}"/>
              </a:ext>
            </a:extLst>
          </p:cNvPr>
          <p:cNvPicPr>
            <a:picLocks noChangeAspect="1"/>
          </p:cNvPicPr>
          <p:nvPr userDrawn="1"/>
        </p:nvPicPr>
        <p:blipFill>
          <a:blip r:embed="rId3"/>
          <a:stretch>
            <a:fillRect/>
          </a:stretch>
        </p:blipFill>
        <p:spPr>
          <a:xfrm>
            <a:off x="1" y="5693347"/>
            <a:ext cx="12192000" cy="1164653"/>
          </a:xfrm>
          <a:prstGeom prst="rect">
            <a:avLst/>
          </a:prstGeom>
        </p:spPr>
      </p:pic>
      <p:pic>
        <p:nvPicPr>
          <p:cNvPr id="11" name="Kuva 10">
            <a:extLst>
              <a:ext uri="{FF2B5EF4-FFF2-40B4-BE49-F238E27FC236}">
                <a16:creationId xmlns:a16="http://schemas.microsoft.com/office/drawing/2014/main" id="{5284B8F4-C387-4911-86C3-919B4840ADEE}"/>
              </a:ext>
            </a:extLst>
          </p:cNvPr>
          <p:cNvPicPr>
            <a:picLocks noChangeAspect="1"/>
          </p:cNvPicPr>
          <p:nvPr userDrawn="1"/>
        </p:nvPicPr>
        <p:blipFill>
          <a:blip r:embed="rId4"/>
          <a:stretch>
            <a:fillRect/>
          </a:stretch>
        </p:blipFill>
        <p:spPr>
          <a:xfrm>
            <a:off x="8534701" y="197599"/>
            <a:ext cx="3047699" cy="536923"/>
          </a:xfrm>
          <a:prstGeom prst="rect">
            <a:avLst/>
          </a:prstGeom>
        </p:spPr>
      </p:pic>
    </p:spTree>
    <p:extLst>
      <p:ext uri="{BB962C8B-B14F-4D97-AF65-F5344CB8AC3E}">
        <p14:creationId xmlns:p14="http://schemas.microsoft.com/office/powerpoint/2010/main" val="40853387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sältö ja toonilaatikko">
    <p:spTree>
      <p:nvGrpSpPr>
        <p:cNvPr id="1" name=""/>
        <p:cNvGrpSpPr/>
        <p:nvPr/>
      </p:nvGrpSpPr>
      <p:grpSpPr>
        <a:xfrm>
          <a:off x="0" y="0"/>
          <a:ext cx="0" cy="0"/>
          <a:chOff x="0" y="0"/>
          <a:chExt cx="0" cy="0"/>
        </a:xfrm>
      </p:grpSpPr>
      <p:sp>
        <p:nvSpPr>
          <p:cNvPr id="2" name="Title 1"/>
          <p:cNvSpPr>
            <a:spLocks noGrp="1"/>
          </p:cNvSpPr>
          <p:nvPr>
            <p:ph type="title"/>
          </p:nvPr>
        </p:nvSpPr>
        <p:spPr>
          <a:xfrm>
            <a:off x="609600" y="993915"/>
            <a:ext cx="10972800" cy="1143000"/>
          </a:xfrm>
        </p:spPr>
        <p:txBody>
          <a:bodyPr/>
          <a:lstStyle/>
          <a:p>
            <a:r>
              <a:rPr lang="fi-FI"/>
              <a:t>Muokkaa perustyyl. napsautt.</a:t>
            </a:r>
          </a:p>
        </p:txBody>
      </p:sp>
      <p:cxnSp>
        <p:nvCxnSpPr>
          <p:cNvPr id="7" name="Straight Connector 6"/>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4602535" y="6216219"/>
            <a:ext cx="2949787" cy="531814"/>
          </a:xfrm>
          <a:prstGeom prst="rect">
            <a:avLst/>
          </a:prstGeom>
        </p:spPr>
      </p:pic>
      <p:sp>
        <p:nvSpPr>
          <p:cNvPr id="3" name="Pyöristetty suorakulmio 2"/>
          <p:cNvSpPr/>
          <p:nvPr userDrawn="1"/>
        </p:nvSpPr>
        <p:spPr>
          <a:xfrm>
            <a:off x="7589466" y="2290843"/>
            <a:ext cx="3992935" cy="3585665"/>
          </a:xfrm>
          <a:prstGeom prst="round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11" name="Content Placeholder 3"/>
          <p:cNvSpPr>
            <a:spLocks noGrp="1"/>
          </p:cNvSpPr>
          <p:nvPr>
            <p:ph sz="half" idx="2"/>
          </p:nvPr>
        </p:nvSpPr>
        <p:spPr>
          <a:xfrm>
            <a:off x="7932551" y="2539846"/>
            <a:ext cx="3319288" cy="306275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Content Placeholder 2"/>
          <p:cNvSpPr>
            <a:spLocks noGrp="1"/>
          </p:cNvSpPr>
          <p:nvPr>
            <p:ph idx="1"/>
          </p:nvPr>
        </p:nvSpPr>
        <p:spPr>
          <a:xfrm>
            <a:off x="609600" y="2296905"/>
            <a:ext cx="6491448" cy="3762859"/>
          </a:xfrm>
        </p:spPr>
        <p:txBody>
          <a:bodyPr/>
          <a:lstStyle>
            <a:lvl1pPr>
              <a:defRPr sz="2800" b="0"/>
            </a:lvl1pPr>
            <a:lvl2pPr>
              <a:defRPr b="0"/>
            </a:lvl2pPr>
            <a:lvl3pPr>
              <a:defRPr b="0"/>
            </a:lvl3pPr>
            <a:lvl4pPr>
              <a:defRPr b="0"/>
            </a:lvl4pPr>
            <a:lvl5pPr>
              <a:defRPr b="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0">
            <a:extLst>
              <a:ext uri="{FF2B5EF4-FFF2-40B4-BE49-F238E27FC236}">
                <a16:creationId xmlns:a16="http://schemas.microsoft.com/office/drawing/2014/main" id="{A91BF2C0-D306-42D6-83AC-995B7D135F51}"/>
              </a:ext>
            </a:extLst>
          </p:cNvPr>
          <p:cNvPicPr>
            <a:picLocks noChangeAspect="1"/>
          </p:cNvPicPr>
          <p:nvPr userDrawn="1"/>
        </p:nvPicPr>
        <p:blipFill>
          <a:blip r:embed="rId3"/>
          <a:stretch>
            <a:fillRect/>
          </a:stretch>
        </p:blipFill>
        <p:spPr>
          <a:xfrm>
            <a:off x="8513877" y="248713"/>
            <a:ext cx="3047699" cy="536923"/>
          </a:xfrm>
          <a:prstGeom prst="rect">
            <a:avLst/>
          </a:prstGeom>
        </p:spPr>
      </p:pic>
    </p:spTree>
    <p:extLst>
      <p:ext uri="{BB962C8B-B14F-4D97-AF65-F5344CB8AC3E}">
        <p14:creationId xmlns:p14="http://schemas.microsoft.com/office/powerpoint/2010/main" val="631622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sältö ja toonilaatikko sakkikuvalla">
    <p:spTree>
      <p:nvGrpSpPr>
        <p:cNvPr id="1" name=""/>
        <p:cNvGrpSpPr/>
        <p:nvPr/>
      </p:nvGrpSpPr>
      <p:grpSpPr>
        <a:xfrm>
          <a:off x="0" y="0"/>
          <a:ext cx="0" cy="0"/>
          <a:chOff x="0" y="0"/>
          <a:chExt cx="0" cy="0"/>
        </a:xfrm>
      </p:grpSpPr>
      <p:sp>
        <p:nvSpPr>
          <p:cNvPr id="2" name="Title 1"/>
          <p:cNvSpPr>
            <a:spLocks noGrp="1"/>
          </p:cNvSpPr>
          <p:nvPr>
            <p:ph type="title"/>
          </p:nvPr>
        </p:nvSpPr>
        <p:spPr>
          <a:xfrm>
            <a:off x="609600" y="993915"/>
            <a:ext cx="10972800" cy="1143000"/>
          </a:xfrm>
        </p:spPr>
        <p:txBody>
          <a:bodyPr/>
          <a:lstStyle/>
          <a:p>
            <a:r>
              <a:rPr lang="fi-FI"/>
              <a:t>Muokkaa perustyyl. napsautt.</a:t>
            </a:r>
          </a:p>
        </p:txBody>
      </p:sp>
      <p:cxnSp>
        <p:nvCxnSpPr>
          <p:cNvPr id="7" name="Straight Connector 6"/>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4602535" y="6216219"/>
            <a:ext cx="2949787" cy="531814"/>
          </a:xfrm>
          <a:prstGeom prst="rect">
            <a:avLst/>
          </a:prstGeom>
        </p:spPr>
      </p:pic>
      <p:sp>
        <p:nvSpPr>
          <p:cNvPr id="3" name="Pyöristetty suorakulmio 2"/>
          <p:cNvSpPr/>
          <p:nvPr userDrawn="1"/>
        </p:nvSpPr>
        <p:spPr>
          <a:xfrm>
            <a:off x="7589466" y="2290843"/>
            <a:ext cx="3992935" cy="3448201"/>
          </a:xfrm>
          <a:prstGeom prst="roundRect">
            <a:avLst/>
          </a:prstGeom>
          <a:solidFill>
            <a:schemeClr val="accent3">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11" name="Content Placeholder 3"/>
          <p:cNvSpPr>
            <a:spLocks noGrp="1"/>
          </p:cNvSpPr>
          <p:nvPr>
            <p:ph sz="half" idx="2"/>
          </p:nvPr>
        </p:nvSpPr>
        <p:spPr>
          <a:xfrm>
            <a:off x="7932551" y="2539846"/>
            <a:ext cx="3319288" cy="306275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Content Placeholder 2"/>
          <p:cNvSpPr>
            <a:spLocks noGrp="1"/>
          </p:cNvSpPr>
          <p:nvPr>
            <p:ph idx="1"/>
          </p:nvPr>
        </p:nvSpPr>
        <p:spPr>
          <a:xfrm>
            <a:off x="609600" y="2296905"/>
            <a:ext cx="6491448" cy="3442139"/>
          </a:xfrm>
        </p:spPr>
        <p:txBody>
          <a:bodyPr/>
          <a:lstStyle>
            <a:lvl1pPr>
              <a:defRPr sz="2800" b="0"/>
            </a:lvl1pPr>
            <a:lvl2pPr>
              <a:defRPr b="0"/>
            </a:lvl2pPr>
            <a:lvl3pPr>
              <a:defRPr b="0"/>
            </a:lvl3pPr>
            <a:lvl4pPr>
              <a:defRPr b="0"/>
            </a:lvl4pPr>
            <a:lvl5pPr>
              <a:defRPr b="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5" name="Kuva 4">
            <a:extLst>
              <a:ext uri="{FF2B5EF4-FFF2-40B4-BE49-F238E27FC236}">
                <a16:creationId xmlns:a16="http://schemas.microsoft.com/office/drawing/2014/main" id="{33D8C745-B43F-4CF9-951F-1ADF13824CE8}"/>
              </a:ext>
            </a:extLst>
          </p:cNvPr>
          <p:cNvPicPr>
            <a:picLocks noChangeAspect="1"/>
          </p:cNvPicPr>
          <p:nvPr userDrawn="1"/>
        </p:nvPicPr>
        <p:blipFill>
          <a:blip r:embed="rId3"/>
          <a:stretch>
            <a:fillRect/>
          </a:stretch>
        </p:blipFill>
        <p:spPr>
          <a:xfrm>
            <a:off x="0" y="5693347"/>
            <a:ext cx="12192000" cy="1164653"/>
          </a:xfrm>
          <a:prstGeom prst="rect">
            <a:avLst/>
          </a:prstGeom>
        </p:spPr>
      </p:pic>
      <p:pic>
        <p:nvPicPr>
          <p:cNvPr id="13" name="Kuva 10">
            <a:extLst>
              <a:ext uri="{FF2B5EF4-FFF2-40B4-BE49-F238E27FC236}">
                <a16:creationId xmlns:a16="http://schemas.microsoft.com/office/drawing/2014/main" id="{615E87D3-976C-458D-BACB-AA9968E68278}"/>
              </a:ext>
            </a:extLst>
          </p:cNvPr>
          <p:cNvPicPr>
            <a:picLocks noChangeAspect="1"/>
          </p:cNvPicPr>
          <p:nvPr userDrawn="1"/>
        </p:nvPicPr>
        <p:blipFill>
          <a:blip r:embed="rId4"/>
          <a:stretch>
            <a:fillRect/>
          </a:stretch>
        </p:blipFill>
        <p:spPr>
          <a:xfrm>
            <a:off x="8513877" y="248713"/>
            <a:ext cx="3047699" cy="536923"/>
          </a:xfrm>
          <a:prstGeom prst="rect">
            <a:avLst/>
          </a:prstGeom>
        </p:spPr>
      </p:pic>
    </p:spTree>
    <p:extLst>
      <p:ext uri="{BB962C8B-B14F-4D97-AF65-F5344CB8AC3E}">
        <p14:creationId xmlns:p14="http://schemas.microsoft.com/office/powerpoint/2010/main" val="2377166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sältö ja toonilaatikko2">
    <p:spTree>
      <p:nvGrpSpPr>
        <p:cNvPr id="1" name=""/>
        <p:cNvGrpSpPr/>
        <p:nvPr/>
      </p:nvGrpSpPr>
      <p:grpSpPr>
        <a:xfrm>
          <a:off x="0" y="0"/>
          <a:ext cx="0" cy="0"/>
          <a:chOff x="0" y="0"/>
          <a:chExt cx="0" cy="0"/>
        </a:xfrm>
      </p:grpSpPr>
      <p:sp>
        <p:nvSpPr>
          <p:cNvPr id="2" name="Title 1"/>
          <p:cNvSpPr>
            <a:spLocks noGrp="1"/>
          </p:cNvSpPr>
          <p:nvPr>
            <p:ph type="title"/>
          </p:nvPr>
        </p:nvSpPr>
        <p:spPr>
          <a:xfrm>
            <a:off x="609600" y="993915"/>
            <a:ext cx="10972800" cy="1143000"/>
          </a:xfrm>
        </p:spPr>
        <p:txBody>
          <a:bodyPr/>
          <a:lstStyle/>
          <a:p>
            <a:r>
              <a:rPr lang="fi-FI"/>
              <a:t>Muokkaa perustyyl. napsautt.</a:t>
            </a:r>
          </a:p>
        </p:txBody>
      </p:sp>
      <p:cxnSp>
        <p:nvCxnSpPr>
          <p:cNvPr id="7" name="Straight Connector 6"/>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4602535" y="6216219"/>
            <a:ext cx="2949787" cy="531814"/>
          </a:xfrm>
          <a:prstGeom prst="rect">
            <a:avLst/>
          </a:prstGeom>
        </p:spPr>
      </p:pic>
      <p:sp>
        <p:nvSpPr>
          <p:cNvPr id="3" name="Pyöristetty suorakulmio 2"/>
          <p:cNvSpPr/>
          <p:nvPr userDrawn="1"/>
        </p:nvSpPr>
        <p:spPr>
          <a:xfrm>
            <a:off x="7589466" y="2290843"/>
            <a:ext cx="3992935" cy="3585665"/>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11" name="Content Placeholder 3"/>
          <p:cNvSpPr>
            <a:spLocks noGrp="1"/>
          </p:cNvSpPr>
          <p:nvPr>
            <p:ph sz="half" idx="2"/>
          </p:nvPr>
        </p:nvSpPr>
        <p:spPr>
          <a:xfrm>
            <a:off x="7932551" y="2539846"/>
            <a:ext cx="3319288" cy="306275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Content Placeholder 2"/>
          <p:cNvSpPr>
            <a:spLocks noGrp="1"/>
          </p:cNvSpPr>
          <p:nvPr>
            <p:ph idx="1"/>
          </p:nvPr>
        </p:nvSpPr>
        <p:spPr>
          <a:xfrm>
            <a:off x="609600" y="2296905"/>
            <a:ext cx="6491448" cy="3762859"/>
          </a:xfrm>
        </p:spPr>
        <p:txBody>
          <a:bodyPr/>
          <a:lstStyle>
            <a:lvl1pPr>
              <a:defRPr sz="2800" b="0"/>
            </a:lvl1pPr>
            <a:lvl2pPr>
              <a:defRPr b="0"/>
            </a:lvl2pPr>
            <a:lvl3pPr>
              <a:defRPr b="0"/>
            </a:lvl3pPr>
            <a:lvl4pPr>
              <a:defRPr b="0"/>
            </a:lvl4pPr>
            <a:lvl5pPr>
              <a:defRPr b="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0">
            <a:extLst>
              <a:ext uri="{FF2B5EF4-FFF2-40B4-BE49-F238E27FC236}">
                <a16:creationId xmlns:a16="http://schemas.microsoft.com/office/drawing/2014/main" id="{5E168F77-12E9-4EDE-A24D-1756EFE62B37}"/>
              </a:ext>
            </a:extLst>
          </p:cNvPr>
          <p:cNvPicPr>
            <a:picLocks noChangeAspect="1"/>
          </p:cNvPicPr>
          <p:nvPr userDrawn="1"/>
        </p:nvPicPr>
        <p:blipFill>
          <a:blip r:embed="rId3"/>
          <a:stretch>
            <a:fillRect/>
          </a:stretch>
        </p:blipFill>
        <p:spPr>
          <a:xfrm>
            <a:off x="8513877" y="248713"/>
            <a:ext cx="3047699" cy="536923"/>
          </a:xfrm>
          <a:prstGeom prst="rect">
            <a:avLst/>
          </a:prstGeom>
        </p:spPr>
      </p:pic>
    </p:spTree>
    <p:extLst>
      <p:ext uri="{BB962C8B-B14F-4D97-AF65-F5344CB8AC3E}">
        <p14:creationId xmlns:p14="http://schemas.microsoft.com/office/powerpoint/2010/main" val="987319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sältö ja toonilaatikko2 sakkikuvalla">
    <p:spTree>
      <p:nvGrpSpPr>
        <p:cNvPr id="1" name=""/>
        <p:cNvGrpSpPr/>
        <p:nvPr/>
      </p:nvGrpSpPr>
      <p:grpSpPr>
        <a:xfrm>
          <a:off x="0" y="0"/>
          <a:ext cx="0" cy="0"/>
          <a:chOff x="0" y="0"/>
          <a:chExt cx="0" cy="0"/>
        </a:xfrm>
      </p:grpSpPr>
      <p:sp>
        <p:nvSpPr>
          <p:cNvPr id="2" name="Title 1"/>
          <p:cNvSpPr>
            <a:spLocks noGrp="1"/>
          </p:cNvSpPr>
          <p:nvPr>
            <p:ph type="title"/>
          </p:nvPr>
        </p:nvSpPr>
        <p:spPr>
          <a:xfrm>
            <a:off x="609600" y="993915"/>
            <a:ext cx="10972800" cy="1143000"/>
          </a:xfrm>
        </p:spPr>
        <p:txBody>
          <a:bodyPr/>
          <a:lstStyle/>
          <a:p>
            <a:r>
              <a:rPr lang="fi-FI"/>
              <a:t>Muokkaa perustyyl. napsautt.</a:t>
            </a:r>
          </a:p>
        </p:txBody>
      </p:sp>
      <p:cxnSp>
        <p:nvCxnSpPr>
          <p:cNvPr id="7" name="Straight Connector 6"/>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4602535" y="6216219"/>
            <a:ext cx="2949787" cy="531814"/>
          </a:xfrm>
          <a:prstGeom prst="rect">
            <a:avLst/>
          </a:prstGeom>
        </p:spPr>
      </p:pic>
      <p:sp>
        <p:nvSpPr>
          <p:cNvPr id="3" name="Pyöristetty suorakulmio 2"/>
          <p:cNvSpPr/>
          <p:nvPr userDrawn="1"/>
        </p:nvSpPr>
        <p:spPr>
          <a:xfrm>
            <a:off x="7589466" y="2290843"/>
            <a:ext cx="3992935" cy="3456141"/>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11" name="Content Placeholder 3"/>
          <p:cNvSpPr>
            <a:spLocks noGrp="1"/>
          </p:cNvSpPr>
          <p:nvPr>
            <p:ph sz="half" idx="2"/>
          </p:nvPr>
        </p:nvSpPr>
        <p:spPr>
          <a:xfrm>
            <a:off x="7932551" y="2539846"/>
            <a:ext cx="3319288" cy="306275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Content Placeholder 2"/>
          <p:cNvSpPr>
            <a:spLocks noGrp="1"/>
          </p:cNvSpPr>
          <p:nvPr>
            <p:ph idx="1"/>
          </p:nvPr>
        </p:nvSpPr>
        <p:spPr>
          <a:xfrm>
            <a:off x="609600" y="2296905"/>
            <a:ext cx="6491448" cy="3450079"/>
          </a:xfrm>
        </p:spPr>
        <p:txBody>
          <a:bodyPr/>
          <a:lstStyle>
            <a:lvl1pPr>
              <a:defRPr sz="2800" b="0"/>
            </a:lvl1pPr>
            <a:lvl2pPr>
              <a:defRPr b="0"/>
            </a:lvl2pPr>
            <a:lvl3pPr>
              <a:defRPr b="0"/>
            </a:lvl3pPr>
            <a:lvl4pPr>
              <a:defRPr b="0"/>
            </a:lvl4pPr>
            <a:lvl5pPr>
              <a:defRPr b="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5" name="Kuva 4">
            <a:extLst>
              <a:ext uri="{FF2B5EF4-FFF2-40B4-BE49-F238E27FC236}">
                <a16:creationId xmlns:a16="http://schemas.microsoft.com/office/drawing/2014/main" id="{446446B4-95E4-4182-92DE-28425420C28E}"/>
              </a:ext>
            </a:extLst>
          </p:cNvPr>
          <p:cNvPicPr>
            <a:picLocks noChangeAspect="1"/>
          </p:cNvPicPr>
          <p:nvPr userDrawn="1"/>
        </p:nvPicPr>
        <p:blipFill>
          <a:blip r:embed="rId3"/>
          <a:stretch>
            <a:fillRect/>
          </a:stretch>
        </p:blipFill>
        <p:spPr>
          <a:xfrm>
            <a:off x="0" y="5693347"/>
            <a:ext cx="12192000" cy="1164653"/>
          </a:xfrm>
          <a:prstGeom prst="rect">
            <a:avLst/>
          </a:prstGeom>
        </p:spPr>
      </p:pic>
      <p:pic>
        <p:nvPicPr>
          <p:cNvPr id="13" name="Kuva 10">
            <a:extLst>
              <a:ext uri="{FF2B5EF4-FFF2-40B4-BE49-F238E27FC236}">
                <a16:creationId xmlns:a16="http://schemas.microsoft.com/office/drawing/2014/main" id="{E8B17E42-C9D7-4CB9-AE94-4D41FD8451D5}"/>
              </a:ext>
            </a:extLst>
          </p:cNvPr>
          <p:cNvPicPr>
            <a:picLocks noChangeAspect="1"/>
          </p:cNvPicPr>
          <p:nvPr userDrawn="1"/>
        </p:nvPicPr>
        <p:blipFill>
          <a:blip r:embed="rId4"/>
          <a:stretch>
            <a:fillRect/>
          </a:stretch>
        </p:blipFill>
        <p:spPr>
          <a:xfrm>
            <a:off x="8513877" y="248713"/>
            <a:ext cx="3047699" cy="536923"/>
          </a:xfrm>
          <a:prstGeom prst="rect">
            <a:avLst/>
          </a:prstGeom>
        </p:spPr>
      </p:pic>
    </p:spTree>
    <p:extLst>
      <p:ext uri="{BB962C8B-B14F-4D97-AF65-F5344CB8AC3E}">
        <p14:creationId xmlns:p14="http://schemas.microsoft.com/office/powerpoint/2010/main" val="2273903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ogo ja alaviite">
    <p:spTree>
      <p:nvGrpSpPr>
        <p:cNvPr id="1" name=""/>
        <p:cNvGrpSpPr/>
        <p:nvPr/>
      </p:nvGrpSpPr>
      <p:grpSpPr>
        <a:xfrm>
          <a:off x="0" y="0"/>
          <a:ext cx="0" cy="0"/>
          <a:chOff x="0" y="0"/>
          <a:chExt cx="0" cy="0"/>
        </a:xfrm>
      </p:grpSpPr>
      <p:cxnSp>
        <p:nvCxnSpPr>
          <p:cNvPr id="6" name="Straight Connector 5"/>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4602535" y="6216219"/>
            <a:ext cx="2949787" cy="531814"/>
          </a:xfrm>
          <a:prstGeom prst="rect">
            <a:avLst/>
          </a:prstGeom>
        </p:spPr>
      </p:pic>
      <p:pic>
        <p:nvPicPr>
          <p:cNvPr id="10" name="Kuva 10">
            <a:extLst>
              <a:ext uri="{FF2B5EF4-FFF2-40B4-BE49-F238E27FC236}">
                <a16:creationId xmlns:a16="http://schemas.microsoft.com/office/drawing/2014/main" id="{EA610266-168F-40EF-9869-75B3A5B586E7}"/>
              </a:ext>
            </a:extLst>
          </p:cNvPr>
          <p:cNvPicPr>
            <a:picLocks noChangeAspect="1"/>
          </p:cNvPicPr>
          <p:nvPr userDrawn="1"/>
        </p:nvPicPr>
        <p:blipFill>
          <a:blip r:embed="rId3"/>
          <a:stretch>
            <a:fillRect/>
          </a:stretch>
        </p:blipFill>
        <p:spPr>
          <a:xfrm>
            <a:off x="8513877" y="248713"/>
            <a:ext cx="3047699" cy="536923"/>
          </a:xfrm>
          <a:prstGeom prst="rect">
            <a:avLst/>
          </a:prstGeom>
        </p:spPr>
      </p:pic>
    </p:spTree>
    <p:extLst>
      <p:ext uri="{BB962C8B-B14F-4D97-AF65-F5344CB8AC3E}">
        <p14:creationId xmlns:p14="http://schemas.microsoft.com/office/powerpoint/2010/main" val="3253134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ogo ja sakkikuva">
    <p:spTree>
      <p:nvGrpSpPr>
        <p:cNvPr id="1" name=""/>
        <p:cNvGrpSpPr/>
        <p:nvPr/>
      </p:nvGrpSpPr>
      <p:grpSpPr>
        <a:xfrm>
          <a:off x="0" y="0"/>
          <a:ext cx="0" cy="0"/>
          <a:chOff x="0" y="0"/>
          <a:chExt cx="0" cy="0"/>
        </a:xfrm>
      </p:grpSpPr>
      <p:cxnSp>
        <p:nvCxnSpPr>
          <p:cNvPr id="6" name="Straight Connector 5"/>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4602535" y="6216219"/>
            <a:ext cx="2949787" cy="531814"/>
          </a:xfrm>
          <a:prstGeom prst="rect">
            <a:avLst/>
          </a:prstGeom>
        </p:spPr>
      </p:pic>
      <p:pic>
        <p:nvPicPr>
          <p:cNvPr id="3" name="Kuva 2">
            <a:extLst>
              <a:ext uri="{FF2B5EF4-FFF2-40B4-BE49-F238E27FC236}">
                <a16:creationId xmlns:a16="http://schemas.microsoft.com/office/drawing/2014/main" id="{E8073FED-93C3-42EE-A046-38F8AA132733}"/>
              </a:ext>
            </a:extLst>
          </p:cNvPr>
          <p:cNvPicPr>
            <a:picLocks noChangeAspect="1"/>
          </p:cNvPicPr>
          <p:nvPr userDrawn="1"/>
        </p:nvPicPr>
        <p:blipFill>
          <a:blip r:embed="rId3"/>
          <a:stretch>
            <a:fillRect/>
          </a:stretch>
        </p:blipFill>
        <p:spPr>
          <a:xfrm>
            <a:off x="1" y="5693347"/>
            <a:ext cx="12192000" cy="1164653"/>
          </a:xfrm>
          <a:prstGeom prst="rect">
            <a:avLst/>
          </a:prstGeom>
        </p:spPr>
      </p:pic>
      <p:pic>
        <p:nvPicPr>
          <p:cNvPr id="10" name="Kuva 10">
            <a:extLst>
              <a:ext uri="{FF2B5EF4-FFF2-40B4-BE49-F238E27FC236}">
                <a16:creationId xmlns:a16="http://schemas.microsoft.com/office/drawing/2014/main" id="{B49D5356-1EB8-49C8-BB3B-44836B99A346}"/>
              </a:ext>
            </a:extLst>
          </p:cNvPr>
          <p:cNvPicPr>
            <a:picLocks noChangeAspect="1"/>
          </p:cNvPicPr>
          <p:nvPr userDrawn="1"/>
        </p:nvPicPr>
        <p:blipFill>
          <a:blip r:embed="rId4"/>
          <a:stretch>
            <a:fillRect/>
          </a:stretch>
        </p:blipFill>
        <p:spPr>
          <a:xfrm>
            <a:off x="8513877" y="248713"/>
            <a:ext cx="3047699" cy="536923"/>
          </a:xfrm>
          <a:prstGeom prst="rect">
            <a:avLst/>
          </a:prstGeom>
        </p:spPr>
      </p:pic>
    </p:spTree>
    <p:extLst>
      <p:ext uri="{BB962C8B-B14F-4D97-AF65-F5344CB8AC3E}">
        <p14:creationId xmlns:p14="http://schemas.microsoft.com/office/powerpoint/2010/main" val="82362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Pelkkä logo">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E91C32-FB77-F846-8F29-4040876B7EF0}"/>
              </a:ext>
            </a:extLst>
          </p:cNvPr>
          <p:cNvSpPr txBox="1"/>
          <p:nvPr userDrawn="1"/>
        </p:nvSpPr>
        <p:spPr>
          <a:xfrm>
            <a:off x="9531927" y="6539345"/>
            <a:ext cx="0" cy="0"/>
          </a:xfrm>
          <a:prstGeom prst="rect">
            <a:avLst/>
          </a:prstGeom>
        </p:spPr>
        <p:txBody>
          <a:bodyPr vert="horz" wrap="none" lIns="91440" tIns="45720" rIns="91440" bIns="45720" rtlCol="0">
            <a:normAutofit fontScale="25000" lnSpcReduction="20000"/>
          </a:bodyPr>
          <a:lstStyle/>
          <a:p>
            <a:pPr algn="ctr"/>
            <a:endParaRPr lang="fi-FI" sz="2000" b="0" dirty="0"/>
          </a:p>
        </p:txBody>
      </p:sp>
      <p:pic>
        <p:nvPicPr>
          <p:cNvPr id="4" name="Kuva 10">
            <a:extLst>
              <a:ext uri="{FF2B5EF4-FFF2-40B4-BE49-F238E27FC236}">
                <a16:creationId xmlns:a16="http://schemas.microsoft.com/office/drawing/2014/main" id="{22AE8E37-E530-40FD-9846-BCFADC501EDC}"/>
              </a:ext>
            </a:extLst>
          </p:cNvPr>
          <p:cNvPicPr>
            <a:picLocks noChangeAspect="1"/>
          </p:cNvPicPr>
          <p:nvPr userDrawn="1"/>
        </p:nvPicPr>
        <p:blipFill>
          <a:blip r:embed="rId2"/>
          <a:stretch>
            <a:fillRect/>
          </a:stretch>
        </p:blipFill>
        <p:spPr>
          <a:xfrm>
            <a:off x="8513877" y="248713"/>
            <a:ext cx="3047699" cy="536923"/>
          </a:xfrm>
          <a:prstGeom prst="rect">
            <a:avLst/>
          </a:prstGeom>
        </p:spPr>
      </p:pic>
    </p:spTree>
    <p:extLst>
      <p:ext uri="{BB962C8B-B14F-4D97-AF65-F5344CB8AC3E}">
        <p14:creationId xmlns:p14="http://schemas.microsoft.com/office/powerpoint/2010/main" val="4137270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821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trategiakuva">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0EE5122-EB83-4E38-B893-DBACEA0518CA}"/>
              </a:ext>
            </a:extLst>
          </p:cNvPr>
          <p:cNvPicPr>
            <a:picLocks noChangeAspect="1"/>
          </p:cNvPicPr>
          <p:nvPr userDrawn="1"/>
        </p:nvPicPr>
        <p:blipFill rotWithShape="1">
          <a:blip r:embed="rId2"/>
          <a:srcRect l="322" t="-203" r="-322" b="-240"/>
          <a:stretch/>
        </p:blipFill>
        <p:spPr>
          <a:xfrm>
            <a:off x="47328" y="301336"/>
            <a:ext cx="12071117" cy="6255329"/>
          </a:xfrm>
          <a:prstGeom prst="rect">
            <a:avLst/>
          </a:prstGeom>
        </p:spPr>
      </p:pic>
    </p:spTree>
    <p:extLst>
      <p:ext uri="{BB962C8B-B14F-4D97-AF65-F5344CB8AC3E}">
        <p14:creationId xmlns:p14="http://schemas.microsoft.com/office/powerpoint/2010/main" val="285083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984F16-B9C0-4889-89A1-F3368811CD3F}" type="slidenum">
              <a:rPr lang="en-CA" smtClean="0"/>
              <a:pPr/>
              <a:t>‹#›</a:t>
            </a:fld>
            <a:endParaRPr lang="en-CA" dirty="0"/>
          </a:p>
        </p:txBody>
      </p:sp>
      <p:pic>
        <p:nvPicPr>
          <p:cNvPr id="10" name="Picture 9">
            <a:extLst>
              <a:ext uri="{FF2B5EF4-FFF2-40B4-BE49-F238E27FC236}">
                <a16:creationId xmlns:a16="http://schemas.microsoft.com/office/drawing/2014/main" id="{CFB789A8-A0AA-4A75-87D8-F9ADE56760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11" name="Straight Connector 10">
            <a:extLst>
              <a:ext uri="{FF2B5EF4-FFF2-40B4-BE49-F238E27FC236}">
                <a16:creationId xmlns:a16="http://schemas.microsoft.com/office/drawing/2014/main" id="{75140E3B-E0BD-43F7-AC81-41BE21C3ECD4}"/>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12" name="Picture 11">
            <a:extLst>
              <a:ext uri="{FF2B5EF4-FFF2-40B4-BE49-F238E27FC236}">
                <a16:creationId xmlns:a16="http://schemas.microsoft.com/office/drawing/2014/main" id="{4D96A2AE-8F01-4C22-9683-9B0C836766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137438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Strategiakuva sometiedoilla">
    <p:spTree>
      <p:nvGrpSpPr>
        <p:cNvPr id="1" name=""/>
        <p:cNvGrpSpPr/>
        <p:nvPr/>
      </p:nvGrpSpPr>
      <p:grpSpPr>
        <a:xfrm>
          <a:off x="0" y="0"/>
          <a:ext cx="0" cy="0"/>
          <a:chOff x="0" y="0"/>
          <a:chExt cx="0" cy="0"/>
        </a:xfrm>
      </p:grpSpPr>
      <p:cxnSp>
        <p:nvCxnSpPr>
          <p:cNvPr id="6" name="Straight Connector 5"/>
          <p:cNvCxnSpPr/>
          <p:nvPr/>
        </p:nvCxnSpPr>
        <p:spPr>
          <a:xfrm>
            <a:off x="609601" y="6388763"/>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825970" y="6390351"/>
            <a:ext cx="3756431" cy="1588"/>
          </a:xfrm>
          <a:prstGeom prst="line">
            <a:avLst/>
          </a:prstGeom>
          <a:ln>
            <a:solidFill>
              <a:srgbClr val="08B1EC"/>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4602535" y="6216219"/>
            <a:ext cx="2949787" cy="531814"/>
          </a:xfrm>
          <a:prstGeom prst="rect">
            <a:avLst/>
          </a:prstGeom>
        </p:spPr>
      </p:pic>
      <p:pic>
        <p:nvPicPr>
          <p:cNvPr id="9" name="Kuva 8">
            <a:extLst>
              <a:ext uri="{FF2B5EF4-FFF2-40B4-BE49-F238E27FC236}">
                <a16:creationId xmlns:a16="http://schemas.microsoft.com/office/drawing/2014/main" id="{20AABE31-CBB7-4C09-AA5B-AE2A3FA2A167}"/>
              </a:ext>
            </a:extLst>
          </p:cNvPr>
          <p:cNvPicPr>
            <a:picLocks noChangeAspect="1"/>
          </p:cNvPicPr>
          <p:nvPr userDrawn="1"/>
        </p:nvPicPr>
        <p:blipFill>
          <a:blip r:embed="rId3"/>
          <a:stretch>
            <a:fillRect/>
          </a:stretch>
        </p:blipFill>
        <p:spPr>
          <a:xfrm>
            <a:off x="7552322" y="260649"/>
            <a:ext cx="4063599" cy="536923"/>
          </a:xfrm>
          <a:prstGeom prst="rect">
            <a:avLst/>
          </a:prstGeom>
        </p:spPr>
      </p:pic>
      <p:pic>
        <p:nvPicPr>
          <p:cNvPr id="3" name="Kuva 2">
            <a:extLst>
              <a:ext uri="{FF2B5EF4-FFF2-40B4-BE49-F238E27FC236}">
                <a16:creationId xmlns:a16="http://schemas.microsoft.com/office/drawing/2014/main" id="{F3264174-E0AD-4485-B4D5-4E84035DD5E5}"/>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076511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 Title - big picture - tex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12192000" cy="6858000"/>
          </a:xfrm>
        </p:spPr>
        <p:txBody>
          <a:bodyPr/>
          <a:lstStyle/>
          <a:p>
            <a:r>
              <a:rPr lang="en-US" dirty="0"/>
              <a:t>Click icon to add picture</a:t>
            </a:r>
            <a:endParaRPr lang="fr-FR" dirty="0"/>
          </a:p>
        </p:txBody>
      </p:sp>
      <p:sp>
        <p:nvSpPr>
          <p:cNvPr id="2" name="Title 1"/>
          <p:cNvSpPr>
            <a:spLocks noGrp="1"/>
          </p:cNvSpPr>
          <p:nvPr>
            <p:ph type="title"/>
          </p:nvPr>
        </p:nvSpPr>
        <p:spPr/>
        <p:txBody>
          <a:bodyPr/>
          <a:lstStyle/>
          <a:p>
            <a:r>
              <a:rPr lang="en-US" dirty="0"/>
              <a:t>Click to edit Master title style</a:t>
            </a:r>
            <a:endParaRPr lang="fr-FR" dirty="0"/>
          </a:p>
        </p:txBody>
      </p:sp>
      <p:sp>
        <p:nvSpPr>
          <p:cNvPr id="8" name="Text Placeholder 6"/>
          <p:cNvSpPr>
            <a:spLocks noGrp="1"/>
          </p:cNvSpPr>
          <p:nvPr>
            <p:ph type="body" sz="quarter" idx="13"/>
          </p:nvPr>
        </p:nvSpPr>
        <p:spPr>
          <a:xfrm>
            <a:off x="762000" y="2717800"/>
            <a:ext cx="10668000" cy="3422650"/>
          </a:xfrm>
        </p:spPr>
        <p:txBody>
          <a:bodyPr/>
          <a:lstStyle/>
          <a:p>
            <a:endParaRPr lang="en-US" dirty="0"/>
          </a:p>
        </p:txBody>
      </p:sp>
    </p:spTree>
    <p:extLst>
      <p:ext uri="{BB962C8B-B14F-4D97-AF65-F5344CB8AC3E}">
        <p14:creationId xmlns:p14="http://schemas.microsoft.com/office/powerpoint/2010/main" val="3512903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5" name="Espace réservé du contenu 2"/>
          <p:cNvSpPr>
            <a:spLocks noGrp="1"/>
          </p:cNvSpPr>
          <p:nvPr>
            <p:ph idx="1"/>
          </p:nvPr>
        </p:nvSpPr>
        <p:spPr>
          <a:xfrm>
            <a:off x="762000" y="2717801"/>
            <a:ext cx="10668000" cy="3408363"/>
          </a:xfrm>
          <a:prstGeom prst="rect">
            <a:avLst/>
          </a:prstGeom>
        </p:spPr>
        <p:txBody>
          <a:bodyPr lIns="0" tIns="0" rIns="0" bIns="0">
            <a:normAutofit/>
          </a:bodyPr>
          <a:lstStyle>
            <a:lvl1pPr marL="0" indent="0">
              <a:buFontTx/>
              <a:buNone/>
              <a:defRPr sz="2200">
                <a:solidFill>
                  <a:srgbClr val="3D3D3F"/>
                </a:solidFill>
                <a:latin typeface="Arial"/>
                <a:ea typeface="Arial"/>
                <a:cs typeface="Arial"/>
              </a:defRPr>
            </a:lvl1pPr>
            <a:lvl2pPr>
              <a:defRPr sz="2200">
                <a:solidFill>
                  <a:srgbClr val="3D3D3F"/>
                </a:solidFill>
                <a:latin typeface="Arial"/>
                <a:ea typeface="Arial"/>
              </a:defRPr>
            </a:lvl2pPr>
            <a:lvl3pPr>
              <a:defRPr sz="2200">
                <a:solidFill>
                  <a:srgbClr val="3D3D3F"/>
                </a:solidFill>
                <a:latin typeface="Arial"/>
                <a:ea typeface="Arial"/>
              </a:defRPr>
            </a:lvl3pPr>
            <a:lvl4pPr>
              <a:defRPr sz="2200">
                <a:solidFill>
                  <a:srgbClr val="3D3D3F"/>
                </a:solidFill>
                <a:latin typeface="Arial"/>
                <a:ea typeface="Arial"/>
              </a:defRPr>
            </a:lvl4pPr>
            <a:lvl5pPr>
              <a:defRPr sz="2200">
                <a:solidFill>
                  <a:srgbClr val="3D3D3F"/>
                </a:solidFill>
                <a:latin typeface="Arial"/>
                <a:ea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917450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 Title and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12192000" cy="6858000"/>
          </a:xfrm>
        </p:spPr>
        <p:txBody>
          <a:bodyPr/>
          <a:lstStyle/>
          <a:p>
            <a:r>
              <a:rPr lang="en-US"/>
              <a:t>Click icon to add picture</a:t>
            </a:r>
            <a:endParaRPr lang="fr-FR"/>
          </a:p>
        </p:txBody>
      </p:sp>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41910092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 Picture + tex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12192000" cy="6858000"/>
          </a:xfrm>
        </p:spPr>
        <p:txBody>
          <a:bodyPr/>
          <a:lstStyle/>
          <a:p>
            <a:r>
              <a:rPr lang="en-US" dirty="0"/>
              <a:t>Click icon to add picture</a:t>
            </a:r>
            <a:endParaRPr lang="fr-FR" dirty="0"/>
          </a:p>
        </p:txBody>
      </p:sp>
      <p:sp>
        <p:nvSpPr>
          <p:cNvPr id="7" name="Text Placeholder 6"/>
          <p:cNvSpPr>
            <a:spLocks noGrp="1"/>
          </p:cNvSpPr>
          <p:nvPr>
            <p:ph type="body" sz="quarter" idx="13"/>
          </p:nvPr>
        </p:nvSpPr>
        <p:spPr>
          <a:xfrm>
            <a:off x="762000" y="2717800"/>
            <a:ext cx="10668000" cy="3422650"/>
          </a:xfrm>
        </p:spPr>
        <p:txBody>
          <a:bodyPr/>
          <a:lstStyle/>
          <a:p>
            <a:endParaRPr lang="en-US" dirty="0"/>
          </a:p>
        </p:txBody>
      </p:sp>
    </p:spTree>
    <p:extLst>
      <p:ext uri="{BB962C8B-B14F-4D97-AF65-F5344CB8AC3E}">
        <p14:creationId xmlns:p14="http://schemas.microsoft.com/office/powerpoint/2010/main" val="602424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 Sub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87439"/>
            <a:ext cx="10668000" cy="864111"/>
          </a:xfrm>
        </p:spPr>
        <p:txBody>
          <a:bodyPr/>
          <a:lstStyle/>
          <a:p>
            <a:r>
              <a:rPr lang="en-US"/>
              <a:t>Click to edit Master title style</a:t>
            </a:r>
            <a:endParaRPr lang="fr-FR" dirty="0"/>
          </a:p>
        </p:txBody>
      </p:sp>
      <p:sp>
        <p:nvSpPr>
          <p:cNvPr id="3" name="Subtitle 2"/>
          <p:cNvSpPr>
            <a:spLocks noGrp="1"/>
          </p:cNvSpPr>
          <p:nvPr>
            <p:ph type="subTitle" idx="1"/>
          </p:nvPr>
        </p:nvSpPr>
        <p:spPr>
          <a:xfrm>
            <a:off x="762000" y="2276853"/>
            <a:ext cx="10668000" cy="3863597"/>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dirty="0"/>
          </a:p>
        </p:txBody>
      </p:sp>
    </p:spTree>
    <p:extLst>
      <p:ext uri="{BB962C8B-B14F-4D97-AF65-F5344CB8AC3E}">
        <p14:creationId xmlns:p14="http://schemas.microsoft.com/office/powerpoint/2010/main" val="39143637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for migration of old PP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376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picture only">
    <p:spTree>
      <p:nvGrpSpPr>
        <p:cNvPr id="1" name=""/>
        <p:cNvGrpSpPr/>
        <p:nvPr/>
      </p:nvGrpSpPr>
      <p:grpSpPr>
        <a:xfrm>
          <a:off x="0" y="0"/>
          <a:ext cx="0" cy="0"/>
          <a:chOff x="0" y="0"/>
          <a:chExt cx="0" cy="0"/>
        </a:xfrm>
      </p:grpSpPr>
      <p:sp>
        <p:nvSpPr>
          <p:cNvPr id="2" name="Picture Placeholder 6"/>
          <p:cNvSpPr>
            <a:spLocks noGrp="1"/>
          </p:cNvSpPr>
          <p:nvPr>
            <p:ph type="pic" sz="quarter" idx="13"/>
          </p:nvPr>
        </p:nvSpPr>
        <p:spPr>
          <a:xfrm>
            <a:off x="0" y="0"/>
            <a:ext cx="12192000" cy="6858000"/>
          </a:xfrm>
          <a:prstGeom prst="rect">
            <a:avLst/>
          </a:prstGeom>
        </p:spPr>
        <p:txBody>
          <a:bodyPr/>
          <a:lstStyle/>
          <a:p>
            <a:r>
              <a:rPr lang="en-US"/>
              <a:t>Click icon to add picture</a:t>
            </a:r>
            <a:endParaRPr lang="fr-FR"/>
          </a:p>
        </p:txBody>
      </p:sp>
    </p:spTree>
    <p:extLst>
      <p:ext uri="{BB962C8B-B14F-4D97-AF65-F5344CB8AC3E}">
        <p14:creationId xmlns:p14="http://schemas.microsoft.com/office/powerpoint/2010/main" val="2189170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ide-by-side">
    <p:spTree>
      <p:nvGrpSpPr>
        <p:cNvPr id="1" name=""/>
        <p:cNvGrpSpPr/>
        <p:nvPr/>
      </p:nvGrpSpPr>
      <p:grpSpPr>
        <a:xfrm>
          <a:off x="0" y="0"/>
          <a:ext cx="0" cy="0"/>
          <a:chOff x="0" y="0"/>
          <a:chExt cx="0" cy="0"/>
        </a:xfrm>
      </p:grpSpPr>
      <p:sp>
        <p:nvSpPr>
          <p:cNvPr id="2" name="Espace réservé du texte 2"/>
          <p:cNvSpPr>
            <a:spLocks noGrp="1"/>
          </p:cNvSpPr>
          <p:nvPr>
            <p:ph type="body" idx="1"/>
          </p:nvPr>
        </p:nvSpPr>
        <p:spPr>
          <a:xfrm>
            <a:off x="761999" y="2274439"/>
            <a:ext cx="5010207" cy="757237"/>
          </a:xfrm>
          <a:prstGeom prst="rect">
            <a:avLst/>
          </a:prstGeom>
        </p:spPr>
        <p:txBody>
          <a:bodyPr anchor="b"/>
          <a:lstStyle>
            <a:lvl1pPr marL="0" indent="0">
              <a:buNone/>
              <a:defRPr sz="2200" b="1">
                <a:solidFill>
                  <a:srgbClr val="3D3D3F"/>
                </a:solidFill>
                <a:latin typeface="Arial"/>
                <a:ea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Espace réservé du contenu 3"/>
          <p:cNvSpPr>
            <a:spLocks noGrp="1"/>
          </p:cNvSpPr>
          <p:nvPr>
            <p:ph sz="half" idx="2"/>
          </p:nvPr>
        </p:nvSpPr>
        <p:spPr>
          <a:xfrm>
            <a:off x="761999" y="3031200"/>
            <a:ext cx="5010207" cy="3267762"/>
          </a:xfrm>
          <a:prstGeom prst="rect">
            <a:avLst/>
          </a:prstGeom>
        </p:spPr>
        <p:txBody>
          <a:bodyPr/>
          <a:lstStyle>
            <a:lvl1pPr>
              <a:defRPr lang="fr-CH" sz="2200" kern="1200" baseline="0" smtClean="0">
                <a:solidFill>
                  <a:srgbClr val="3D3D3F"/>
                </a:solidFill>
                <a:latin typeface="Arial"/>
                <a:ea typeface="+mn-ea"/>
                <a:cs typeface="Arial"/>
              </a:defRPr>
            </a:lvl1pPr>
            <a:lvl2pPr>
              <a:defRPr sz="2200">
                <a:solidFill>
                  <a:srgbClr val="3D3D3F"/>
                </a:solidFill>
                <a:latin typeface="Arial"/>
                <a:ea typeface="Arial"/>
                <a:cs typeface="Arial"/>
              </a:defRPr>
            </a:lvl2pPr>
            <a:lvl3pPr>
              <a:defRPr sz="2200">
                <a:solidFill>
                  <a:srgbClr val="3D3D3F"/>
                </a:solidFill>
                <a:latin typeface="Arial"/>
                <a:ea typeface="Arial"/>
                <a:cs typeface="Arial"/>
              </a:defRPr>
            </a:lvl3pPr>
            <a:lvl4pPr>
              <a:defRPr sz="2200">
                <a:solidFill>
                  <a:srgbClr val="3D3D3F"/>
                </a:solidFill>
                <a:latin typeface="Arial"/>
                <a:ea typeface="Arial"/>
                <a:cs typeface="Arial"/>
              </a:defRPr>
            </a:lvl4pPr>
            <a:lvl5pPr>
              <a:defRPr sz="2200">
                <a:solidFill>
                  <a:srgbClr val="3D3D3F"/>
                </a:solidFill>
                <a:latin typeface="Arial"/>
                <a:ea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Espace réservé du texte 4"/>
          <p:cNvSpPr>
            <a:spLocks noGrp="1"/>
          </p:cNvSpPr>
          <p:nvPr>
            <p:ph type="body" sz="quarter" idx="3"/>
          </p:nvPr>
        </p:nvSpPr>
        <p:spPr>
          <a:xfrm>
            <a:off x="6417826" y="2274439"/>
            <a:ext cx="5012175" cy="757237"/>
          </a:xfrm>
          <a:prstGeom prst="rect">
            <a:avLst/>
          </a:prstGeom>
        </p:spPr>
        <p:txBody>
          <a:bodyPr anchor="b"/>
          <a:lstStyle>
            <a:lvl1pPr marL="0" indent="0">
              <a:buNone/>
              <a:defRPr sz="2200" b="1">
                <a:solidFill>
                  <a:srgbClr val="3D3D3F"/>
                </a:solidFill>
                <a:latin typeface="Arial"/>
                <a:ea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Espace réservé du contenu 5"/>
          <p:cNvSpPr>
            <a:spLocks noGrp="1"/>
          </p:cNvSpPr>
          <p:nvPr>
            <p:ph sz="quarter" idx="4"/>
          </p:nvPr>
        </p:nvSpPr>
        <p:spPr>
          <a:xfrm>
            <a:off x="6417826" y="3031200"/>
            <a:ext cx="5012175" cy="3267762"/>
          </a:xfrm>
          <a:prstGeom prst="rect">
            <a:avLst/>
          </a:prstGeom>
        </p:spPr>
        <p:txBody>
          <a:bodyPr/>
          <a:lstStyle>
            <a:lvl1pPr>
              <a:defRPr lang="fr-CH" sz="2200" kern="1200" baseline="0" dirty="0" smtClean="0">
                <a:solidFill>
                  <a:srgbClr val="3D3D3F"/>
                </a:solidFill>
                <a:latin typeface="Arial"/>
                <a:ea typeface="+mn-ea"/>
                <a:cs typeface="Arial"/>
              </a:defRPr>
            </a:lvl1pPr>
            <a:lvl2pPr>
              <a:defRPr sz="2200">
                <a:solidFill>
                  <a:srgbClr val="3D3D3F"/>
                </a:solidFill>
                <a:latin typeface="Arial"/>
                <a:ea typeface="Arial"/>
                <a:cs typeface="Arial"/>
              </a:defRPr>
            </a:lvl2pPr>
            <a:lvl3pPr>
              <a:defRPr sz="2200">
                <a:solidFill>
                  <a:srgbClr val="3D3D3F"/>
                </a:solidFill>
                <a:latin typeface="Arial"/>
                <a:ea typeface="Arial"/>
                <a:cs typeface="Arial"/>
              </a:defRPr>
            </a:lvl3pPr>
            <a:lvl4pPr>
              <a:defRPr sz="2200">
                <a:solidFill>
                  <a:srgbClr val="3D3D3F"/>
                </a:solidFill>
                <a:latin typeface="Arial"/>
                <a:ea typeface="Arial"/>
                <a:cs typeface="Arial"/>
              </a:defRPr>
            </a:lvl4pPr>
            <a:lvl5pPr>
              <a:defRPr sz="2200">
                <a:solidFill>
                  <a:srgbClr val="3D3D3F"/>
                </a:solidFill>
                <a:latin typeface="Arial"/>
                <a:ea typeface="Arial"/>
                <a:cs typeface="Aria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1"/>
          <p:cNvSpPr>
            <a:spLocks noGrp="1"/>
          </p:cNvSpPr>
          <p:nvPr>
            <p:ph type="title"/>
          </p:nvPr>
        </p:nvSpPr>
        <p:spPr>
          <a:xfrm>
            <a:off x="762000" y="1087439"/>
            <a:ext cx="10668000" cy="864111"/>
          </a:xfrm>
          <a:prstGeom prst="rect">
            <a:avLst/>
          </a:prstGeom>
        </p:spPr>
        <p:txBody>
          <a:bodyPr vert="horz" lIns="91440" tIns="45720" rIns="91440" bIns="45720" rtlCol="0" anchor="ctr">
            <a:normAutofit/>
          </a:bodyPr>
          <a:lstStyle/>
          <a:p>
            <a:r>
              <a:rPr lang="en-US"/>
              <a:t>Click to edit Master title style</a:t>
            </a:r>
            <a:endParaRPr lang="fr-FR" dirty="0"/>
          </a:p>
        </p:txBody>
      </p:sp>
    </p:spTree>
    <p:extLst>
      <p:ext uri="{BB962C8B-B14F-4D97-AF65-F5344CB8AC3E}">
        <p14:creationId xmlns:p14="http://schemas.microsoft.com/office/powerpoint/2010/main" val="30800572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5E8AD19F-1BEB-4F6C-AE37-537113608A5D}" type="datetimeFigureOut">
              <a:rPr lang="en-GB" smtClean="0"/>
              <a:t>03/04/2024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87B32A-B6E1-4E1D-ADB5-35C940739CAA}" type="slidenum">
              <a:rPr lang="en-GB" smtClean="0"/>
              <a:t>‹#›</a:t>
            </a:fld>
            <a:endParaRPr lang="en-GB" dirty="0"/>
          </a:p>
        </p:txBody>
      </p:sp>
    </p:spTree>
    <p:extLst>
      <p:ext uri="{BB962C8B-B14F-4D97-AF65-F5344CB8AC3E}">
        <p14:creationId xmlns:p14="http://schemas.microsoft.com/office/powerpoint/2010/main" val="195693595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984F16-B9C0-4889-89A1-F3368811CD3F}" type="slidenum">
              <a:rPr lang="en-CA" smtClean="0"/>
              <a:pPr/>
              <a:t>‹#›</a:t>
            </a:fld>
            <a:endParaRPr lang="en-CA" dirty="0"/>
          </a:p>
        </p:txBody>
      </p:sp>
      <p:pic>
        <p:nvPicPr>
          <p:cNvPr id="6" name="Picture 5">
            <a:extLst>
              <a:ext uri="{FF2B5EF4-FFF2-40B4-BE49-F238E27FC236}">
                <a16:creationId xmlns:a16="http://schemas.microsoft.com/office/drawing/2014/main" id="{A9CD1DF0-58BF-44CA-89E3-A8E116E732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7" name="Straight Connector 6">
            <a:extLst>
              <a:ext uri="{FF2B5EF4-FFF2-40B4-BE49-F238E27FC236}">
                <a16:creationId xmlns:a16="http://schemas.microsoft.com/office/drawing/2014/main" id="{919E660F-11DA-4158-809C-6924C330AE85}"/>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0F00AB7-A4D9-4360-B9AF-7F30748626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325284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8AD19F-1BEB-4F6C-AE37-537113608A5D}" type="datetimeFigureOut">
              <a:rPr lang="en-GB" smtClean="0"/>
              <a:t>03/04/2024</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314220557"/>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8AD19F-1BEB-4F6C-AE37-537113608A5D}" type="datetimeFigureOut">
              <a:rPr lang="en-GB" smtClean="0"/>
              <a:t>03/04/2024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87B32A-B6E1-4E1D-ADB5-35C940739CAA}" type="slidenum">
              <a:rPr lang="en-GB" smtClean="0"/>
              <a:t>‹#›</a:t>
            </a:fld>
            <a:endParaRPr lang="en-GB" dirty="0"/>
          </a:p>
        </p:txBody>
      </p:sp>
    </p:spTree>
    <p:extLst>
      <p:ext uri="{BB962C8B-B14F-4D97-AF65-F5344CB8AC3E}">
        <p14:creationId xmlns:p14="http://schemas.microsoft.com/office/powerpoint/2010/main" val="908685013"/>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E8AD19F-1BEB-4F6C-AE37-537113608A5D}" type="datetimeFigureOut">
              <a:rPr lang="en-GB" smtClean="0"/>
              <a:t>03/04/2024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187B32A-B6E1-4E1D-ADB5-35C940739CAA}" type="slidenum">
              <a:rPr lang="en-GB" smtClean="0"/>
              <a:t>‹#›</a:t>
            </a:fld>
            <a:endParaRPr lang="en-GB" dirty="0"/>
          </a:p>
        </p:txBody>
      </p:sp>
    </p:spTree>
    <p:extLst>
      <p:ext uri="{BB962C8B-B14F-4D97-AF65-F5344CB8AC3E}">
        <p14:creationId xmlns:p14="http://schemas.microsoft.com/office/powerpoint/2010/main" val="1871099569"/>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E8AD19F-1BEB-4F6C-AE37-537113608A5D}" type="datetimeFigureOut">
              <a:rPr lang="en-GB" smtClean="0"/>
              <a:t>03/04/2024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187B32A-B6E1-4E1D-ADB5-35C940739CAA}" type="slidenum">
              <a:rPr lang="en-GB" smtClean="0"/>
              <a:t>‹#›</a:t>
            </a:fld>
            <a:endParaRPr lang="en-GB" dirty="0"/>
          </a:p>
        </p:txBody>
      </p:sp>
    </p:spTree>
    <p:extLst>
      <p:ext uri="{BB962C8B-B14F-4D97-AF65-F5344CB8AC3E}">
        <p14:creationId xmlns:p14="http://schemas.microsoft.com/office/powerpoint/2010/main" val="2270105954"/>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E8AD19F-1BEB-4F6C-AE37-537113608A5D}" type="datetimeFigureOut">
              <a:rPr lang="en-GB" smtClean="0"/>
              <a:t>03/04/2024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187B32A-B6E1-4E1D-ADB5-35C940739CAA}" type="slidenum">
              <a:rPr lang="en-GB" smtClean="0"/>
              <a:t>‹#›</a:t>
            </a:fld>
            <a:endParaRPr lang="en-GB" dirty="0"/>
          </a:p>
        </p:txBody>
      </p:sp>
    </p:spTree>
    <p:extLst>
      <p:ext uri="{BB962C8B-B14F-4D97-AF65-F5344CB8AC3E}">
        <p14:creationId xmlns:p14="http://schemas.microsoft.com/office/powerpoint/2010/main" val="4213590521"/>
      </p:ext>
    </p:extLst>
  </p:cSld>
  <p:clrMapOvr>
    <a:masterClrMapping/>
  </p:clrMapOvr>
  <p:transition spd="slow">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AD19F-1BEB-4F6C-AE37-537113608A5D}" type="datetimeFigureOut">
              <a:rPr lang="en-GB" smtClean="0"/>
              <a:t>03/04/2024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187B32A-B6E1-4E1D-ADB5-35C940739CAA}" type="slidenum">
              <a:rPr lang="en-GB" smtClean="0"/>
              <a:t>‹#›</a:t>
            </a:fld>
            <a:endParaRPr lang="en-GB" dirty="0"/>
          </a:p>
        </p:txBody>
      </p:sp>
    </p:spTree>
    <p:extLst>
      <p:ext uri="{BB962C8B-B14F-4D97-AF65-F5344CB8AC3E}">
        <p14:creationId xmlns:p14="http://schemas.microsoft.com/office/powerpoint/2010/main" val="655152861"/>
      </p:ext>
    </p:extLst>
  </p:cSld>
  <p:clrMapOvr>
    <a:masterClrMapping/>
  </p:clrMapOvr>
  <p:transition spd="slow">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8AD19F-1BEB-4F6C-AE37-537113608A5D}" type="datetimeFigureOut">
              <a:rPr lang="en-GB" smtClean="0"/>
              <a:t>03/04/2024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187B32A-B6E1-4E1D-ADB5-35C940739CAA}" type="slidenum">
              <a:rPr lang="en-GB" smtClean="0"/>
              <a:t>‹#›</a:t>
            </a:fld>
            <a:endParaRPr lang="en-GB" dirty="0"/>
          </a:p>
        </p:txBody>
      </p:sp>
    </p:spTree>
    <p:extLst>
      <p:ext uri="{BB962C8B-B14F-4D97-AF65-F5344CB8AC3E}">
        <p14:creationId xmlns:p14="http://schemas.microsoft.com/office/powerpoint/2010/main" val="3233554303"/>
      </p:ext>
    </p:extLst>
  </p:cSld>
  <p:clrMapOvr>
    <a:masterClrMapping/>
  </p:clrMapOvr>
  <p:transition spd="slow">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8AD19F-1BEB-4F6C-AE37-537113608A5D}" type="datetimeFigureOut">
              <a:rPr lang="en-GB" smtClean="0"/>
              <a:t>03/04/2024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187B32A-B6E1-4E1D-ADB5-35C940739CAA}" type="slidenum">
              <a:rPr lang="en-GB" smtClean="0"/>
              <a:t>‹#›</a:t>
            </a:fld>
            <a:endParaRPr lang="en-GB" dirty="0"/>
          </a:p>
        </p:txBody>
      </p:sp>
    </p:spTree>
    <p:extLst>
      <p:ext uri="{BB962C8B-B14F-4D97-AF65-F5344CB8AC3E}">
        <p14:creationId xmlns:p14="http://schemas.microsoft.com/office/powerpoint/2010/main" val="1567311533"/>
      </p:ext>
    </p:extLst>
  </p:cSld>
  <p:clrMapOvr>
    <a:masterClrMapping/>
  </p:clrMapOvr>
  <p:transition spd="slow">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8AD19F-1BEB-4F6C-AE37-537113608A5D}" type="datetimeFigureOut">
              <a:rPr lang="en-GB" smtClean="0"/>
              <a:t>03/04/2024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87B32A-B6E1-4E1D-ADB5-35C940739CAA}" type="slidenum">
              <a:rPr lang="en-GB" smtClean="0"/>
              <a:t>‹#›</a:t>
            </a:fld>
            <a:endParaRPr lang="en-GB" dirty="0"/>
          </a:p>
        </p:txBody>
      </p:sp>
    </p:spTree>
    <p:extLst>
      <p:ext uri="{BB962C8B-B14F-4D97-AF65-F5344CB8AC3E}">
        <p14:creationId xmlns:p14="http://schemas.microsoft.com/office/powerpoint/2010/main" val="4162625004"/>
      </p:ext>
    </p:extLst>
  </p:cSld>
  <p:clrMapOvr>
    <a:masterClrMapping/>
  </p:clrMapOvr>
  <p:transition spd="slow">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E8AD19F-1BEB-4F6C-AE37-537113608A5D}" type="datetimeFigureOut">
              <a:rPr lang="en-GB" smtClean="0"/>
              <a:t>03/04/2024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187B32A-B6E1-4E1D-ADB5-35C940739CAA}" type="slidenum">
              <a:rPr lang="en-GB" smtClean="0"/>
              <a:t>‹#›</a:t>
            </a:fld>
            <a:endParaRPr lang="en-GB" dirty="0"/>
          </a:p>
        </p:txBody>
      </p:sp>
    </p:spTree>
    <p:extLst>
      <p:ext uri="{BB962C8B-B14F-4D97-AF65-F5344CB8AC3E}">
        <p14:creationId xmlns:p14="http://schemas.microsoft.com/office/powerpoint/2010/main" val="89976080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96448-D989-44A5-BE4F-4D5055EB40F8}" type="datetimeFigureOut">
              <a:rPr lang="en-CA" smtClean="0"/>
              <a:t>2024-04-03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E984F16-B9C0-4889-89A1-F3368811CD3F}" type="slidenum">
              <a:rPr lang="en-CA" smtClean="0"/>
              <a:t>‹#›</a:t>
            </a:fld>
            <a:endParaRPr lang="en-CA"/>
          </a:p>
        </p:txBody>
      </p:sp>
    </p:spTree>
    <p:extLst>
      <p:ext uri="{BB962C8B-B14F-4D97-AF65-F5344CB8AC3E}">
        <p14:creationId xmlns:p14="http://schemas.microsoft.com/office/powerpoint/2010/main" val="32120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815413" y="116632"/>
            <a:ext cx="10654208" cy="792088"/>
          </a:xfrm>
          <a:prstGeom prst="rect">
            <a:avLst/>
          </a:prstGeom>
          <a:noFill/>
        </p:spPr>
        <p:txBody>
          <a:bodyPr/>
          <a:lstStyle>
            <a:lvl1pPr algn="l">
              <a:defRPr sz="4400" b="1">
                <a:solidFill>
                  <a:srgbClr val="414142"/>
                </a:solidFill>
                <a:latin typeface="Arial" panose="020B0604020202020204" pitchFamily="34" charset="0"/>
                <a:cs typeface="Arial" panose="020B0604020202020204" pitchFamily="34" charset="0"/>
              </a:defRPr>
            </a:lvl1pPr>
          </a:lstStyle>
          <a:p>
            <a:r>
              <a:rPr lang="en-US" dirty="0"/>
              <a:t>Click to edit</a:t>
            </a:r>
            <a:endParaRPr lang="en-GB" dirty="0"/>
          </a:p>
        </p:txBody>
      </p:sp>
      <p:sp>
        <p:nvSpPr>
          <p:cNvPr id="8" name="Subtitle 2"/>
          <p:cNvSpPr>
            <a:spLocks noGrp="1"/>
          </p:cNvSpPr>
          <p:nvPr>
            <p:ph type="subTitle" idx="1" hasCustomPrompt="1"/>
          </p:nvPr>
        </p:nvSpPr>
        <p:spPr>
          <a:xfrm>
            <a:off x="623392" y="1844824"/>
            <a:ext cx="10070571" cy="3384376"/>
          </a:xfrm>
          <a:prstGeom prst="rect">
            <a:avLst/>
          </a:prstGeom>
        </p:spPr>
        <p:txBody>
          <a:bodyPr/>
          <a:lstStyle>
            <a:lvl1pPr marL="457200" marR="0" indent="-457200" algn="l" defTabSz="914400" rtl="0" eaLnBrk="1" fontAlgn="auto" latinLnBrk="0" hangingPunct="1">
              <a:lnSpc>
                <a:spcPct val="100000"/>
              </a:lnSpc>
              <a:spcBef>
                <a:spcPts val="0"/>
              </a:spcBef>
              <a:spcAft>
                <a:spcPts val="0"/>
              </a:spcAft>
              <a:buClr>
                <a:srgbClr val="ED1C24"/>
              </a:buClr>
              <a:buSzTx/>
              <a:buFont typeface="Arial" panose="020B0604020202020204" pitchFamily="34" charset="0"/>
              <a:buChar char="•"/>
              <a:tabLst/>
              <a:defRPr sz="2800">
                <a:solidFill>
                  <a:srgbClr val="414142"/>
                </a:solidFill>
              </a:defRPr>
            </a:lvl1pPr>
            <a:lvl2pPr marL="0" indent="0" algn="l">
              <a:buFont typeface="Courier New" panose="02070309020205020404" pitchFamily="49" charset="0"/>
              <a:buChar char="o"/>
              <a:tabLst>
                <a:tab pos="1166813" algn="l"/>
              </a:tabLst>
              <a:defRPr sz="4000">
                <a:solidFill>
                  <a:srgbClr val="414142"/>
                </a:solidFill>
              </a:defRPr>
            </a:lvl2pPr>
            <a:lvl3pPr marL="1073150" indent="-457200" algn="l" defTabSz="788988">
              <a:buNone/>
              <a:defRPr sz="4400">
                <a:solidFill>
                  <a:srgbClr val="414142"/>
                </a:solidFill>
              </a:defRPr>
            </a:lvl3pPr>
            <a:lvl4pPr marL="1828800" indent="-457200" algn="ctr">
              <a:buClr>
                <a:srgbClr val="414142"/>
              </a:buClr>
              <a:buFont typeface="Arial" panose="020B0604020202020204" pitchFamily="34" charset="0"/>
              <a:buChar char="•"/>
              <a:defRPr sz="4800">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457200" lvl="0" indent="-457200">
              <a:buClr>
                <a:srgbClr val="ED1C24"/>
              </a:buClr>
              <a:buFont typeface="Arial" panose="020B0604020202020204" pitchFamily="34" charset="0"/>
              <a:buChar char="•"/>
            </a:pPr>
            <a:r>
              <a:rPr lang="en-US" sz="3200" dirty="0">
                <a:latin typeface="Arial" panose="020B0604020202020204" pitchFamily="34" charset="0"/>
                <a:cs typeface="Arial" panose="020B0604020202020204" pitchFamily="34" charset="0"/>
              </a:rPr>
              <a:t>Click to edit Master text styles</a:t>
            </a:r>
          </a:p>
          <a:p>
            <a:pPr marL="914400" lvl="2" indent="-457200">
              <a:buClr>
                <a:srgbClr val="ED1C24"/>
              </a:buClr>
              <a:buFont typeface="Arial" panose="020B0604020202020204" pitchFamily="34" charset="0"/>
              <a:buChar char="•"/>
            </a:pPr>
            <a:r>
              <a:rPr lang="en-US" sz="3200" dirty="0" err="1">
                <a:latin typeface="Arial" panose="020B0604020202020204" pitchFamily="34" charset="0"/>
                <a:cs typeface="Arial" panose="020B0604020202020204" pitchFamily="34" charset="0"/>
              </a:rPr>
              <a:t>Srthsrth</a:t>
            </a:r>
            <a:endParaRPr lang="en-US" sz="3200" dirty="0">
              <a:latin typeface="Arial" panose="020B0604020202020204" pitchFamily="34" charset="0"/>
              <a:cs typeface="Arial" panose="020B0604020202020204" pitchFamily="34" charset="0"/>
            </a:endParaRPr>
          </a:p>
          <a:p>
            <a:pPr marL="914400" lvl="2" indent="-457200">
              <a:buClr>
                <a:srgbClr val="ED1C24"/>
              </a:buClr>
              <a:buFont typeface="Arial" panose="020B0604020202020204" pitchFamily="34" charset="0"/>
              <a:buChar char="•"/>
            </a:pPr>
            <a:r>
              <a:rPr lang="en-US" sz="3200" dirty="0" err="1">
                <a:latin typeface="Arial" panose="020B0604020202020204" pitchFamily="34" charset="0"/>
                <a:cs typeface="Arial" panose="020B0604020202020204" pitchFamily="34" charset="0"/>
              </a:rPr>
              <a:t>Srthsrthsrth</a:t>
            </a:r>
            <a:endParaRPr lang="en-US" sz="3200" dirty="0">
              <a:latin typeface="Arial" panose="020B0604020202020204" pitchFamily="34" charset="0"/>
              <a:cs typeface="Arial" panose="020B0604020202020204" pitchFamily="34" charset="0"/>
            </a:endParaRPr>
          </a:p>
          <a:p>
            <a:pPr marL="914400" lvl="2" indent="-457200">
              <a:buClr>
                <a:srgbClr val="ED1C24"/>
              </a:buClr>
              <a:buFont typeface="Arial" panose="020B0604020202020204" pitchFamily="34" charset="0"/>
              <a:buChar char="•"/>
            </a:pPr>
            <a:r>
              <a:rPr lang="en-US" sz="3200" dirty="0" err="1">
                <a:latin typeface="Arial" panose="020B0604020202020204" pitchFamily="34" charset="0"/>
                <a:cs typeface="Arial" panose="020B0604020202020204" pitchFamily="34" charset="0"/>
              </a:rPr>
              <a:t>srthsrthsrth</a:t>
            </a:r>
            <a:endParaRPr lang="en-US" sz="32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srgbClr val="ED1C24"/>
              </a:buClr>
              <a:buSzTx/>
              <a:buFont typeface="Arial" panose="020B0604020202020204" pitchFamily="34" charset="0"/>
              <a:buChar char="•"/>
              <a:tabLst/>
              <a:defRPr/>
            </a:pPr>
            <a:r>
              <a:rPr lang="en-US" sz="3200" dirty="0">
                <a:latin typeface="Arial" panose="020B0604020202020204" pitchFamily="34" charset="0"/>
                <a:cs typeface="Arial" panose="020B0604020202020204" pitchFamily="34" charset="0"/>
              </a:rPr>
              <a:t>Click to edit Master text styles</a:t>
            </a:r>
          </a:p>
          <a:p>
            <a:pPr marL="457200" marR="0" lvl="0" indent="-457200" algn="l" defTabSz="914400" rtl="0" eaLnBrk="1" fontAlgn="auto" latinLnBrk="0" hangingPunct="1">
              <a:lnSpc>
                <a:spcPct val="100000"/>
              </a:lnSpc>
              <a:spcBef>
                <a:spcPts val="0"/>
              </a:spcBef>
              <a:spcAft>
                <a:spcPts val="0"/>
              </a:spcAft>
              <a:buClr>
                <a:srgbClr val="ED1C24"/>
              </a:buClr>
              <a:buSzTx/>
              <a:buFont typeface="Arial" panose="020B0604020202020204" pitchFamily="34" charset="0"/>
              <a:buChar char="•"/>
              <a:tabLst/>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827924"/>
      </p:ext>
    </p:extLst>
  </p:cSld>
  <p:clrMapOvr>
    <a:masterClrMapping/>
  </p:clrMapOvr>
  <p:transition spd="slow">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DF0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C31B-FEC9-1C47-950F-D607006076B2}"/>
              </a:ext>
            </a:extLst>
          </p:cNvPr>
          <p:cNvSpPr>
            <a:spLocks noGrp="1"/>
          </p:cNvSpPr>
          <p:nvPr>
            <p:ph type="ctrTitle" hasCustomPrompt="1"/>
          </p:nvPr>
        </p:nvSpPr>
        <p:spPr>
          <a:xfrm>
            <a:off x="1524000" y="1122363"/>
            <a:ext cx="9144000" cy="2387600"/>
          </a:xfrm>
          <a:prstGeom prst="rect">
            <a:avLst/>
          </a:prstGeom>
        </p:spPr>
        <p:txBody>
          <a:bodyPr anchor="b"/>
          <a:lstStyle>
            <a:lvl1pPr marL="0" indent="0" algn="ctr">
              <a:lnSpc>
                <a:spcPct val="120000"/>
              </a:lnSpc>
              <a:spcAft>
                <a:spcPts val="500"/>
              </a:spcAft>
              <a:buNone/>
              <a:defRPr sz="6000"/>
            </a:lvl1pPr>
          </a:lstStyle>
          <a:p>
            <a:pPr marL="0" indent="0">
              <a:lnSpc>
                <a:spcPct val="120000"/>
              </a:lnSpc>
              <a:spcAft>
                <a:spcPts val="500"/>
              </a:spcAft>
              <a:buNone/>
            </a:pPr>
            <a:r>
              <a:rPr lang="en-US" sz="6000" b="1" dirty="0">
                <a:solidFill>
                  <a:srgbClr val="162C36"/>
                </a:solidFill>
                <a:latin typeface="Museo Sans 700" panose="02000000000000000000" pitchFamily="2" charset="77"/>
              </a:rPr>
              <a:t>TITLE OF  PRESENTATION</a:t>
            </a:r>
          </a:p>
        </p:txBody>
      </p:sp>
      <p:sp>
        <p:nvSpPr>
          <p:cNvPr id="3" name="Subtitle 2">
            <a:extLst>
              <a:ext uri="{FF2B5EF4-FFF2-40B4-BE49-F238E27FC236}">
                <a16:creationId xmlns:a16="http://schemas.microsoft.com/office/drawing/2014/main" id="{D1CB0AE9-5528-6B47-B10B-A606B6C65BEB}"/>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i="1" dirty="0">
                <a:solidFill>
                  <a:srgbClr val="00AFB5"/>
                </a:solidFill>
                <a:latin typeface="Museo Sans 300" panose="02000000000000000000" pitchFamily="2" charset="77"/>
              </a:rPr>
              <a:t>with a sub header that goes here and over </a:t>
            </a:r>
            <a:br>
              <a:rPr lang="en-US" i="1" dirty="0">
                <a:solidFill>
                  <a:srgbClr val="00AFB5"/>
                </a:solidFill>
                <a:latin typeface="Museo Sans 300" panose="02000000000000000000" pitchFamily="2" charset="77"/>
              </a:rPr>
            </a:br>
            <a:r>
              <a:rPr lang="en-US" i="1" dirty="0">
                <a:solidFill>
                  <a:srgbClr val="00AFB5"/>
                </a:solidFill>
                <a:latin typeface="Museo Sans 300" panose="02000000000000000000" pitchFamily="2" charset="77"/>
              </a:rPr>
              <a:t>two lines if you need to</a:t>
            </a:r>
            <a:endParaRPr lang="en-US" dirty="0"/>
          </a:p>
        </p:txBody>
      </p:sp>
    </p:spTree>
    <p:extLst>
      <p:ext uri="{BB962C8B-B14F-4D97-AF65-F5344CB8AC3E}">
        <p14:creationId xmlns:p14="http://schemas.microsoft.com/office/powerpoint/2010/main" val="15189889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737D-970F-6040-87C8-C9F2D1DAE4A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AFDFC68-0516-0D4C-B4F4-DF1ADC58CD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1E5DE7-2371-B740-B10F-B7A2D69B94B3}"/>
              </a:ext>
            </a:extLst>
          </p:cNvPr>
          <p:cNvSpPr>
            <a:spLocks noGrp="1"/>
          </p:cNvSpPr>
          <p:nvPr>
            <p:ph type="dt" sz="half" idx="10"/>
          </p:nvPr>
        </p:nvSpPr>
        <p:spPr/>
        <p:txBody>
          <a:bodyPr/>
          <a:lstStyle/>
          <a:p>
            <a:fld id="{1BFD4AF6-646A-144E-B33E-998363B0FE99}" type="datetimeFigureOut">
              <a:rPr lang="en-US" smtClean="0"/>
              <a:t>4/3/2024</a:t>
            </a:fld>
            <a:endParaRPr lang="en-US"/>
          </a:p>
        </p:txBody>
      </p:sp>
      <p:sp>
        <p:nvSpPr>
          <p:cNvPr id="5" name="Footer Placeholder 4">
            <a:extLst>
              <a:ext uri="{FF2B5EF4-FFF2-40B4-BE49-F238E27FC236}">
                <a16:creationId xmlns:a16="http://schemas.microsoft.com/office/drawing/2014/main" id="{C09F0AB8-AFB9-9B42-901C-FF1947045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1738C-9151-0644-9BBB-1894FC82C53C}"/>
              </a:ext>
            </a:extLst>
          </p:cNvPr>
          <p:cNvSpPr>
            <a:spLocks noGrp="1"/>
          </p:cNvSpPr>
          <p:nvPr>
            <p:ph type="sldNum" sz="quarter" idx="12"/>
          </p:nvPr>
        </p:nvSpPr>
        <p:spPr/>
        <p:txBody>
          <a:bodyPr/>
          <a:lstStyle/>
          <a:p>
            <a:fld id="{DD015B08-B4CD-6540-8F2B-3FB9E9A75BB0}" type="slidenum">
              <a:rPr lang="en-US" smtClean="0"/>
              <a:t>‹#›</a:t>
            </a:fld>
            <a:endParaRPr lang="en-US"/>
          </a:p>
        </p:txBody>
      </p:sp>
    </p:spTree>
    <p:extLst>
      <p:ext uri="{BB962C8B-B14F-4D97-AF65-F5344CB8AC3E}">
        <p14:creationId xmlns:p14="http://schemas.microsoft.com/office/powerpoint/2010/main" val="24276448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23E0-C2C5-AF42-883B-70B0D3EAB4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B0B6742-71EA-0848-81D9-C1BAAA5CD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A2CC65-B91B-DC40-810B-BFB26F9B0787}"/>
              </a:ext>
            </a:extLst>
          </p:cNvPr>
          <p:cNvSpPr>
            <a:spLocks noGrp="1"/>
          </p:cNvSpPr>
          <p:nvPr>
            <p:ph type="dt" sz="half" idx="10"/>
          </p:nvPr>
        </p:nvSpPr>
        <p:spPr/>
        <p:txBody>
          <a:bodyPr/>
          <a:lstStyle/>
          <a:p>
            <a:fld id="{1BFD4AF6-646A-144E-B33E-998363B0FE99}" type="datetimeFigureOut">
              <a:rPr lang="en-US" smtClean="0"/>
              <a:t>4/3/2024</a:t>
            </a:fld>
            <a:endParaRPr lang="en-US"/>
          </a:p>
        </p:txBody>
      </p:sp>
      <p:sp>
        <p:nvSpPr>
          <p:cNvPr id="5" name="Footer Placeholder 4">
            <a:extLst>
              <a:ext uri="{FF2B5EF4-FFF2-40B4-BE49-F238E27FC236}">
                <a16:creationId xmlns:a16="http://schemas.microsoft.com/office/drawing/2014/main" id="{0D67A221-4AFB-5F46-8CE1-C0A925181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EF4EE-1326-6940-8F81-0584A214259C}"/>
              </a:ext>
            </a:extLst>
          </p:cNvPr>
          <p:cNvSpPr>
            <a:spLocks noGrp="1"/>
          </p:cNvSpPr>
          <p:nvPr>
            <p:ph type="sldNum" sz="quarter" idx="12"/>
          </p:nvPr>
        </p:nvSpPr>
        <p:spPr/>
        <p:txBody>
          <a:bodyPr/>
          <a:lstStyle/>
          <a:p>
            <a:fld id="{DD015B08-B4CD-6540-8F2B-3FB9E9A75BB0}" type="slidenum">
              <a:rPr lang="en-US" smtClean="0"/>
              <a:t>‹#›</a:t>
            </a:fld>
            <a:endParaRPr lang="en-US"/>
          </a:p>
        </p:txBody>
      </p:sp>
    </p:spTree>
    <p:extLst>
      <p:ext uri="{BB962C8B-B14F-4D97-AF65-F5344CB8AC3E}">
        <p14:creationId xmlns:p14="http://schemas.microsoft.com/office/powerpoint/2010/main" val="6461154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D875-3476-5842-A72C-1FC68B4A109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5E62C20-0DBE-AE42-8E01-F2EC1FE8855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1A740EF-FF8D-5140-9BF0-8D7C2B1513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68B3F10-4BE8-744A-9DDC-412428C12280}"/>
              </a:ext>
            </a:extLst>
          </p:cNvPr>
          <p:cNvSpPr>
            <a:spLocks noGrp="1"/>
          </p:cNvSpPr>
          <p:nvPr>
            <p:ph type="dt" sz="half" idx="10"/>
          </p:nvPr>
        </p:nvSpPr>
        <p:spPr/>
        <p:txBody>
          <a:bodyPr/>
          <a:lstStyle/>
          <a:p>
            <a:fld id="{1BFD4AF6-646A-144E-B33E-998363B0FE99}" type="datetimeFigureOut">
              <a:rPr lang="en-US" smtClean="0"/>
              <a:t>4/3/2024</a:t>
            </a:fld>
            <a:endParaRPr lang="en-US"/>
          </a:p>
        </p:txBody>
      </p:sp>
      <p:sp>
        <p:nvSpPr>
          <p:cNvPr id="6" name="Footer Placeholder 5">
            <a:extLst>
              <a:ext uri="{FF2B5EF4-FFF2-40B4-BE49-F238E27FC236}">
                <a16:creationId xmlns:a16="http://schemas.microsoft.com/office/drawing/2014/main" id="{0DB75BE9-5FF6-1548-8D87-5AB2C3B0FE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63416-502A-4242-88E1-EE36FFB4ABBE}"/>
              </a:ext>
            </a:extLst>
          </p:cNvPr>
          <p:cNvSpPr>
            <a:spLocks noGrp="1"/>
          </p:cNvSpPr>
          <p:nvPr>
            <p:ph type="sldNum" sz="quarter" idx="12"/>
          </p:nvPr>
        </p:nvSpPr>
        <p:spPr/>
        <p:txBody>
          <a:bodyPr/>
          <a:lstStyle/>
          <a:p>
            <a:fld id="{DD015B08-B4CD-6540-8F2B-3FB9E9A75BB0}" type="slidenum">
              <a:rPr lang="en-US" smtClean="0"/>
              <a:t>‹#›</a:t>
            </a:fld>
            <a:endParaRPr lang="en-US"/>
          </a:p>
        </p:txBody>
      </p:sp>
    </p:spTree>
    <p:extLst>
      <p:ext uri="{BB962C8B-B14F-4D97-AF65-F5344CB8AC3E}">
        <p14:creationId xmlns:p14="http://schemas.microsoft.com/office/powerpoint/2010/main" val="2016913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1B64-09A2-F449-833C-0078AEEF25E2}"/>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6E51B5-1782-864C-9907-875E6E95E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548BAA8-23A9-E24E-A48C-2170898C196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F8AC9A1-1AE9-2D4C-99AC-5B503C724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435066A-428D-7145-990A-3639723DAD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3B3743F-35DC-0246-B684-46B2B6403D2D}"/>
              </a:ext>
            </a:extLst>
          </p:cNvPr>
          <p:cNvSpPr>
            <a:spLocks noGrp="1"/>
          </p:cNvSpPr>
          <p:nvPr>
            <p:ph type="dt" sz="half" idx="10"/>
          </p:nvPr>
        </p:nvSpPr>
        <p:spPr/>
        <p:txBody>
          <a:bodyPr/>
          <a:lstStyle/>
          <a:p>
            <a:fld id="{1BFD4AF6-646A-144E-B33E-998363B0FE99}" type="datetimeFigureOut">
              <a:rPr lang="en-US" smtClean="0"/>
              <a:t>4/3/2024</a:t>
            </a:fld>
            <a:endParaRPr lang="en-US"/>
          </a:p>
        </p:txBody>
      </p:sp>
      <p:sp>
        <p:nvSpPr>
          <p:cNvPr id="8" name="Footer Placeholder 7">
            <a:extLst>
              <a:ext uri="{FF2B5EF4-FFF2-40B4-BE49-F238E27FC236}">
                <a16:creationId xmlns:a16="http://schemas.microsoft.com/office/drawing/2014/main" id="{C79BCF0B-EC59-9B43-BFCE-9DDB7812A7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BEF680-4537-8D4C-A46A-806C86070D94}"/>
              </a:ext>
            </a:extLst>
          </p:cNvPr>
          <p:cNvSpPr>
            <a:spLocks noGrp="1"/>
          </p:cNvSpPr>
          <p:nvPr>
            <p:ph type="sldNum" sz="quarter" idx="12"/>
          </p:nvPr>
        </p:nvSpPr>
        <p:spPr/>
        <p:txBody>
          <a:bodyPr/>
          <a:lstStyle/>
          <a:p>
            <a:fld id="{DD015B08-B4CD-6540-8F2B-3FB9E9A75BB0}" type="slidenum">
              <a:rPr lang="en-US" smtClean="0"/>
              <a:t>‹#›</a:t>
            </a:fld>
            <a:endParaRPr lang="en-US"/>
          </a:p>
        </p:txBody>
      </p:sp>
    </p:spTree>
    <p:extLst>
      <p:ext uri="{BB962C8B-B14F-4D97-AF65-F5344CB8AC3E}">
        <p14:creationId xmlns:p14="http://schemas.microsoft.com/office/powerpoint/2010/main" val="1681773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87CE-D4FB-D047-AECF-BD5E6C3FB5D7}"/>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204AB3A-A7D7-7048-8934-4135E09C6B24}"/>
              </a:ext>
            </a:extLst>
          </p:cNvPr>
          <p:cNvSpPr>
            <a:spLocks noGrp="1"/>
          </p:cNvSpPr>
          <p:nvPr>
            <p:ph type="dt" sz="half" idx="10"/>
          </p:nvPr>
        </p:nvSpPr>
        <p:spPr/>
        <p:txBody>
          <a:bodyPr/>
          <a:lstStyle/>
          <a:p>
            <a:fld id="{1BFD4AF6-646A-144E-B33E-998363B0FE99}" type="datetimeFigureOut">
              <a:rPr lang="en-US" smtClean="0"/>
              <a:t>4/3/2024</a:t>
            </a:fld>
            <a:endParaRPr lang="en-US"/>
          </a:p>
        </p:txBody>
      </p:sp>
      <p:sp>
        <p:nvSpPr>
          <p:cNvPr id="4" name="Footer Placeholder 3">
            <a:extLst>
              <a:ext uri="{FF2B5EF4-FFF2-40B4-BE49-F238E27FC236}">
                <a16:creationId xmlns:a16="http://schemas.microsoft.com/office/drawing/2014/main" id="{52C0172F-90D8-294A-85C5-0DEEE56318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E31B61-188E-F34B-8AB0-541D79C5151E}"/>
              </a:ext>
            </a:extLst>
          </p:cNvPr>
          <p:cNvSpPr>
            <a:spLocks noGrp="1"/>
          </p:cNvSpPr>
          <p:nvPr>
            <p:ph type="sldNum" sz="quarter" idx="12"/>
          </p:nvPr>
        </p:nvSpPr>
        <p:spPr/>
        <p:txBody>
          <a:bodyPr/>
          <a:lstStyle/>
          <a:p>
            <a:fld id="{DD015B08-B4CD-6540-8F2B-3FB9E9A75BB0}" type="slidenum">
              <a:rPr lang="en-US" smtClean="0"/>
              <a:t>‹#›</a:t>
            </a:fld>
            <a:endParaRPr lang="en-US"/>
          </a:p>
        </p:txBody>
      </p:sp>
    </p:spTree>
    <p:extLst>
      <p:ext uri="{BB962C8B-B14F-4D97-AF65-F5344CB8AC3E}">
        <p14:creationId xmlns:p14="http://schemas.microsoft.com/office/powerpoint/2010/main" val="24698876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77357-D2D7-464B-A666-24C5CE8B618A}"/>
              </a:ext>
            </a:extLst>
          </p:cNvPr>
          <p:cNvSpPr>
            <a:spLocks noGrp="1"/>
          </p:cNvSpPr>
          <p:nvPr>
            <p:ph type="dt" sz="half" idx="10"/>
          </p:nvPr>
        </p:nvSpPr>
        <p:spPr/>
        <p:txBody>
          <a:bodyPr/>
          <a:lstStyle/>
          <a:p>
            <a:fld id="{1BFD4AF6-646A-144E-B33E-998363B0FE99}" type="datetimeFigureOut">
              <a:rPr lang="en-US" smtClean="0"/>
              <a:t>4/3/2024</a:t>
            </a:fld>
            <a:endParaRPr lang="en-US"/>
          </a:p>
        </p:txBody>
      </p:sp>
      <p:sp>
        <p:nvSpPr>
          <p:cNvPr id="3" name="Footer Placeholder 2">
            <a:extLst>
              <a:ext uri="{FF2B5EF4-FFF2-40B4-BE49-F238E27FC236}">
                <a16:creationId xmlns:a16="http://schemas.microsoft.com/office/drawing/2014/main" id="{4A542FDE-C882-CF4F-9B39-532D16FF64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90BF39-E969-7042-8727-D7E1EF0EDD75}"/>
              </a:ext>
            </a:extLst>
          </p:cNvPr>
          <p:cNvSpPr>
            <a:spLocks noGrp="1"/>
          </p:cNvSpPr>
          <p:nvPr>
            <p:ph type="sldNum" sz="quarter" idx="12"/>
          </p:nvPr>
        </p:nvSpPr>
        <p:spPr/>
        <p:txBody>
          <a:bodyPr/>
          <a:lstStyle/>
          <a:p>
            <a:fld id="{DD015B08-B4CD-6540-8F2B-3FB9E9A75BB0}" type="slidenum">
              <a:rPr lang="en-US" smtClean="0"/>
              <a:t>‹#›</a:t>
            </a:fld>
            <a:endParaRPr lang="en-US"/>
          </a:p>
        </p:txBody>
      </p:sp>
    </p:spTree>
    <p:extLst>
      <p:ext uri="{BB962C8B-B14F-4D97-AF65-F5344CB8AC3E}">
        <p14:creationId xmlns:p14="http://schemas.microsoft.com/office/powerpoint/2010/main" val="39413849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9BD1-2D2A-D742-BCB0-39D5FC4BCD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3829A46-5638-B649-AC45-B813982AD5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442D930-D403-DB41-AC01-19C54D1376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A05EA6-6D8F-9748-B615-CC03231ACAC7}"/>
              </a:ext>
            </a:extLst>
          </p:cNvPr>
          <p:cNvSpPr>
            <a:spLocks noGrp="1"/>
          </p:cNvSpPr>
          <p:nvPr>
            <p:ph type="dt" sz="half" idx="10"/>
          </p:nvPr>
        </p:nvSpPr>
        <p:spPr/>
        <p:txBody>
          <a:bodyPr/>
          <a:lstStyle/>
          <a:p>
            <a:fld id="{1BFD4AF6-646A-144E-B33E-998363B0FE99}" type="datetimeFigureOut">
              <a:rPr lang="en-US" smtClean="0"/>
              <a:t>4/3/2024</a:t>
            </a:fld>
            <a:endParaRPr lang="en-US"/>
          </a:p>
        </p:txBody>
      </p:sp>
      <p:sp>
        <p:nvSpPr>
          <p:cNvPr id="6" name="Footer Placeholder 5">
            <a:extLst>
              <a:ext uri="{FF2B5EF4-FFF2-40B4-BE49-F238E27FC236}">
                <a16:creationId xmlns:a16="http://schemas.microsoft.com/office/drawing/2014/main" id="{D522B428-4148-6944-AC1C-E6A5A7B8F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B6D0B-1E6C-5C49-A3A4-E75A25564B6F}"/>
              </a:ext>
            </a:extLst>
          </p:cNvPr>
          <p:cNvSpPr>
            <a:spLocks noGrp="1"/>
          </p:cNvSpPr>
          <p:nvPr>
            <p:ph type="sldNum" sz="quarter" idx="12"/>
          </p:nvPr>
        </p:nvSpPr>
        <p:spPr/>
        <p:txBody>
          <a:bodyPr/>
          <a:lstStyle/>
          <a:p>
            <a:fld id="{DD015B08-B4CD-6540-8F2B-3FB9E9A75BB0}" type="slidenum">
              <a:rPr lang="en-US" smtClean="0"/>
              <a:t>‹#›</a:t>
            </a:fld>
            <a:endParaRPr lang="en-US"/>
          </a:p>
        </p:txBody>
      </p:sp>
    </p:spTree>
    <p:extLst>
      <p:ext uri="{BB962C8B-B14F-4D97-AF65-F5344CB8AC3E}">
        <p14:creationId xmlns:p14="http://schemas.microsoft.com/office/powerpoint/2010/main" val="4086801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2984-1A44-534A-BD8D-4C1A7E4D3F3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691532D-692B-B642-BE72-3972E322B9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16734E-278D-8048-9C21-E7105D7337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632886-3099-614E-8731-1A647D70C86F}"/>
              </a:ext>
            </a:extLst>
          </p:cNvPr>
          <p:cNvSpPr>
            <a:spLocks noGrp="1"/>
          </p:cNvSpPr>
          <p:nvPr>
            <p:ph type="dt" sz="half" idx="10"/>
          </p:nvPr>
        </p:nvSpPr>
        <p:spPr/>
        <p:txBody>
          <a:bodyPr/>
          <a:lstStyle/>
          <a:p>
            <a:fld id="{1BFD4AF6-646A-144E-B33E-998363B0FE99}" type="datetimeFigureOut">
              <a:rPr lang="en-US" smtClean="0"/>
              <a:t>4/3/2024</a:t>
            </a:fld>
            <a:endParaRPr lang="en-US"/>
          </a:p>
        </p:txBody>
      </p:sp>
      <p:sp>
        <p:nvSpPr>
          <p:cNvPr id="6" name="Footer Placeholder 5">
            <a:extLst>
              <a:ext uri="{FF2B5EF4-FFF2-40B4-BE49-F238E27FC236}">
                <a16:creationId xmlns:a16="http://schemas.microsoft.com/office/drawing/2014/main" id="{A001088B-8D2E-8345-866A-CDFDCBABA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2B1A1B-8C23-FA4A-8456-BC115CC31D4C}"/>
              </a:ext>
            </a:extLst>
          </p:cNvPr>
          <p:cNvSpPr>
            <a:spLocks noGrp="1"/>
          </p:cNvSpPr>
          <p:nvPr>
            <p:ph type="sldNum" sz="quarter" idx="12"/>
          </p:nvPr>
        </p:nvSpPr>
        <p:spPr/>
        <p:txBody>
          <a:bodyPr/>
          <a:lstStyle/>
          <a:p>
            <a:fld id="{DD015B08-B4CD-6540-8F2B-3FB9E9A75BB0}" type="slidenum">
              <a:rPr lang="en-US" smtClean="0"/>
              <a:t>‹#›</a:t>
            </a:fld>
            <a:endParaRPr lang="en-US"/>
          </a:p>
        </p:txBody>
      </p:sp>
    </p:spTree>
    <p:extLst>
      <p:ext uri="{BB962C8B-B14F-4D97-AF65-F5344CB8AC3E}">
        <p14:creationId xmlns:p14="http://schemas.microsoft.com/office/powerpoint/2010/main" val="8681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984F16-B9C0-4889-89A1-F3368811CD3F}" type="slidenum">
              <a:rPr lang="en-CA" smtClean="0"/>
              <a:pPr/>
              <a:t>‹#›</a:t>
            </a:fld>
            <a:endParaRPr lang="en-CA" dirty="0"/>
          </a:p>
        </p:txBody>
      </p:sp>
      <p:pic>
        <p:nvPicPr>
          <p:cNvPr id="8" name="Picture 7">
            <a:extLst>
              <a:ext uri="{FF2B5EF4-FFF2-40B4-BE49-F238E27FC236}">
                <a16:creationId xmlns:a16="http://schemas.microsoft.com/office/drawing/2014/main" id="{19362697-EBE3-4CBF-BCFA-FB0CF739E6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9" name="Straight Connector 8">
            <a:extLst>
              <a:ext uri="{FF2B5EF4-FFF2-40B4-BE49-F238E27FC236}">
                <a16:creationId xmlns:a16="http://schemas.microsoft.com/office/drawing/2014/main" id="{0E5FD64F-581D-4C13-A75B-408B83EFC5B5}"/>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84EE53B2-3DA0-4C47-919D-8EA0B3CE71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81939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F8FE0-9B0C-C24A-8B31-4D200360499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E5F87AC-6794-B740-BFE1-81E45FA6C6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F75EDD-BB68-7A4B-AD61-DF92F0257C86}"/>
              </a:ext>
            </a:extLst>
          </p:cNvPr>
          <p:cNvSpPr>
            <a:spLocks noGrp="1"/>
          </p:cNvSpPr>
          <p:nvPr>
            <p:ph type="dt" sz="half" idx="10"/>
          </p:nvPr>
        </p:nvSpPr>
        <p:spPr/>
        <p:txBody>
          <a:bodyPr/>
          <a:lstStyle/>
          <a:p>
            <a:fld id="{1BFD4AF6-646A-144E-B33E-998363B0FE99}" type="datetimeFigureOut">
              <a:rPr lang="en-US" smtClean="0"/>
              <a:t>4/3/2024</a:t>
            </a:fld>
            <a:endParaRPr lang="en-US"/>
          </a:p>
        </p:txBody>
      </p:sp>
      <p:sp>
        <p:nvSpPr>
          <p:cNvPr id="5" name="Footer Placeholder 4">
            <a:extLst>
              <a:ext uri="{FF2B5EF4-FFF2-40B4-BE49-F238E27FC236}">
                <a16:creationId xmlns:a16="http://schemas.microsoft.com/office/drawing/2014/main" id="{A6B458AA-9A89-754F-A329-7F83AB389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F5C4E-7C59-4C48-980B-4A42797D619C}"/>
              </a:ext>
            </a:extLst>
          </p:cNvPr>
          <p:cNvSpPr>
            <a:spLocks noGrp="1"/>
          </p:cNvSpPr>
          <p:nvPr>
            <p:ph type="sldNum" sz="quarter" idx="12"/>
          </p:nvPr>
        </p:nvSpPr>
        <p:spPr/>
        <p:txBody>
          <a:bodyPr/>
          <a:lstStyle/>
          <a:p>
            <a:fld id="{DD015B08-B4CD-6540-8F2B-3FB9E9A75BB0}" type="slidenum">
              <a:rPr lang="en-US" smtClean="0"/>
              <a:t>‹#›</a:t>
            </a:fld>
            <a:endParaRPr lang="en-US"/>
          </a:p>
        </p:txBody>
      </p:sp>
    </p:spTree>
    <p:extLst>
      <p:ext uri="{BB962C8B-B14F-4D97-AF65-F5344CB8AC3E}">
        <p14:creationId xmlns:p14="http://schemas.microsoft.com/office/powerpoint/2010/main" val="40103759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7938C1-74F0-C04D-92D1-988BA470D987}"/>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C1DDA24-3D1E-9E4A-ACAA-1F2007CE85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9E7C4C-9285-1A4A-8337-0239BA990519}"/>
              </a:ext>
            </a:extLst>
          </p:cNvPr>
          <p:cNvSpPr>
            <a:spLocks noGrp="1"/>
          </p:cNvSpPr>
          <p:nvPr>
            <p:ph type="dt" sz="half" idx="10"/>
          </p:nvPr>
        </p:nvSpPr>
        <p:spPr/>
        <p:txBody>
          <a:bodyPr/>
          <a:lstStyle/>
          <a:p>
            <a:fld id="{1BFD4AF6-646A-144E-B33E-998363B0FE99}" type="datetimeFigureOut">
              <a:rPr lang="en-US" smtClean="0"/>
              <a:t>4/3/2024</a:t>
            </a:fld>
            <a:endParaRPr lang="en-US"/>
          </a:p>
        </p:txBody>
      </p:sp>
      <p:sp>
        <p:nvSpPr>
          <p:cNvPr id="5" name="Footer Placeholder 4">
            <a:extLst>
              <a:ext uri="{FF2B5EF4-FFF2-40B4-BE49-F238E27FC236}">
                <a16:creationId xmlns:a16="http://schemas.microsoft.com/office/drawing/2014/main" id="{8E66ED8B-2A2F-A84F-AB9E-E05D2F5EE5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C5EFA-0D41-FB41-9BBF-326DE0AE5FCB}"/>
              </a:ext>
            </a:extLst>
          </p:cNvPr>
          <p:cNvSpPr>
            <a:spLocks noGrp="1"/>
          </p:cNvSpPr>
          <p:nvPr>
            <p:ph type="sldNum" sz="quarter" idx="12"/>
          </p:nvPr>
        </p:nvSpPr>
        <p:spPr/>
        <p:txBody>
          <a:bodyPr/>
          <a:lstStyle/>
          <a:p>
            <a:fld id="{DD015B08-B4CD-6540-8F2B-3FB9E9A75BB0}" type="slidenum">
              <a:rPr lang="en-US" smtClean="0"/>
              <a:t>‹#›</a:t>
            </a:fld>
            <a:endParaRPr lang="en-US"/>
          </a:p>
        </p:txBody>
      </p:sp>
    </p:spTree>
    <p:extLst>
      <p:ext uri="{BB962C8B-B14F-4D97-AF65-F5344CB8AC3E}">
        <p14:creationId xmlns:p14="http://schemas.microsoft.com/office/powerpoint/2010/main" val="7365801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984F16-B9C0-4889-89A1-F3368811CD3F}" type="slidenum">
              <a:rPr lang="en-CA" smtClean="0"/>
              <a:pPr/>
              <a:t>‹#›</a:t>
            </a:fld>
            <a:endParaRPr lang="en-CA" dirty="0"/>
          </a:p>
        </p:txBody>
      </p:sp>
      <p:pic>
        <p:nvPicPr>
          <p:cNvPr id="7" name="Picture 6">
            <a:extLst>
              <a:ext uri="{FF2B5EF4-FFF2-40B4-BE49-F238E27FC236}">
                <a16:creationId xmlns:a16="http://schemas.microsoft.com/office/drawing/2014/main" id="{7D18D4B8-F472-44A9-9028-239921248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877" y="1396048"/>
            <a:ext cx="10384923" cy="4411979"/>
          </a:xfrm>
          <a:prstGeom prst="rect">
            <a:avLst/>
          </a:prstGeom>
        </p:spPr>
      </p:pic>
      <p:cxnSp>
        <p:nvCxnSpPr>
          <p:cNvPr id="8" name="Straight Connector 7">
            <a:extLst>
              <a:ext uri="{FF2B5EF4-FFF2-40B4-BE49-F238E27FC236}">
                <a16:creationId xmlns:a16="http://schemas.microsoft.com/office/drawing/2014/main" id="{DA233587-D5B8-4E80-A6AC-0913CF73A0B3}"/>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7473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984F16-B9C0-4889-89A1-F3368811CD3F}" type="slidenum">
              <a:rPr lang="en-CA" smtClean="0"/>
              <a:pPr/>
              <a:t>‹#›</a:t>
            </a:fld>
            <a:endParaRPr lang="en-CA" dirty="0"/>
          </a:p>
        </p:txBody>
      </p:sp>
      <p:cxnSp>
        <p:nvCxnSpPr>
          <p:cNvPr id="7" name="Straight Connector 6">
            <a:extLst>
              <a:ext uri="{FF2B5EF4-FFF2-40B4-BE49-F238E27FC236}">
                <a16:creationId xmlns:a16="http://schemas.microsoft.com/office/drawing/2014/main" id="{E7DA2E1F-9BA9-416F-B34F-350664DCCC38}"/>
              </a:ext>
            </a:extLst>
          </p:cNvPr>
          <p:cNvCxnSpPr>
            <a:cxnSpLocks/>
          </p:cNvCxnSpPr>
          <p:nvPr userDrawn="1"/>
        </p:nvCxnSpPr>
        <p:spPr>
          <a:xfrm>
            <a:off x="0" y="6149030"/>
            <a:ext cx="10087056"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42300580-1C73-41CF-A124-00D6F549AE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5559" y="1"/>
            <a:ext cx="1836440" cy="6857998"/>
          </a:xfrm>
          <a:prstGeom prst="rect">
            <a:avLst/>
          </a:prstGeom>
        </p:spPr>
      </p:pic>
      <p:pic>
        <p:nvPicPr>
          <p:cNvPr id="9" name="Picture 8">
            <a:extLst>
              <a:ext uri="{FF2B5EF4-FFF2-40B4-BE49-F238E27FC236}">
                <a16:creationId xmlns:a16="http://schemas.microsoft.com/office/drawing/2014/main" id="{2708CAD6-1813-4D41-ABFA-6E29303C97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1252" y="6295879"/>
            <a:ext cx="925803" cy="393990"/>
          </a:xfrm>
          <a:prstGeom prst="rect">
            <a:avLst/>
          </a:prstGeom>
        </p:spPr>
      </p:pic>
    </p:spTree>
    <p:extLst>
      <p:ext uri="{BB962C8B-B14F-4D97-AF65-F5344CB8AC3E}">
        <p14:creationId xmlns:p14="http://schemas.microsoft.com/office/powerpoint/2010/main" val="133390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984F16-B9C0-4889-89A1-F3368811CD3F}" type="slidenum">
              <a:rPr lang="en-CA" smtClean="0"/>
              <a:pPr/>
              <a:t>‹#›</a:t>
            </a:fld>
            <a:endParaRPr lang="en-CA" dirty="0"/>
          </a:p>
        </p:txBody>
      </p:sp>
      <p:pic>
        <p:nvPicPr>
          <p:cNvPr id="7" name="Picture 6">
            <a:extLst>
              <a:ext uri="{FF2B5EF4-FFF2-40B4-BE49-F238E27FC236}">
                <a16:creationId xmlns:a16="http://schemas.microsoft.com/office/drawing/2014/main" id="{042F74F5-E3F1-483E-A91C-C818FB4987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8" name="Straight Connector 7">
            <a:extLst>
              <a:ext uri="{FF2B5EF4-FFF2-40B4-BE49-F238E27FC236}">
                <a16:creationId xmlns:a16="http://schemas.microsoft.com/office/drawing/2014/main" id="{08A29CE8-A40B-4C77-A704-8975C6AAF0DB}"/>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9" name="Picture 8">
            <a:extLst>
              <a:ext uri="{FF2B5EF4-FFF2-40B4-BE49-F238E27FC236}">
                <a16:creationId xmlns:a16="http://schemas.microsoft.com/office/drawing/2014/main" id="{5019A66E-914A-4A3A-AE5C-1DA33804C2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326219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984F16-B9C0-4889-89A1-F3368811CD3F}" type="slidenum">
              <a:rPr lang="en-CA" smtClean="0"/>
              <a:pPr/>
              <a:t>‹#›</a:t>
            </a:fld>
            <a:endParaRPr lang="en-CA" dirty="0"/>
          </a:p>
        </p:txBody>
      </p:sp>
      <p:pic>
        <p:nvPicPr>
          <p:cNvPr id="8" name="Picture 7">
            <a:extLst>
              <a:ext uri="{FF2B5EF4-FFF2-40B4-BE49-F238E27FC236}">
                <a16:creationId xmlns:a16="http://schemas.microsoft.com/office/drawing/2014/main" id="{37FFA605-1DAC-4641-98E1-015E410AA4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9" name="Straight Connector 8">
            <a:extLst>
              <a:ext uri="{FF2B5EF4-FFF2-40B4-BE49-F238E27FC236}">
                <a16:creationId xmlns:a16="http://schemas.microsoft.com/office/drawing/2014/main" id="{08EA7735-BB8C-4B4A-9DE0-6AADBB335A20}"/>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2B2A3355-2DF9-43E9-949A-FF07B4C4B6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84369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984F16-B9C0-4889-89A1-F3368811CD3F}" type="slidenum">
              <a:rPr lang="en-CA" smtClean="0"/>
              <a:pPr/>
              <a:t>‹#›</a:t>
            </a:fld>
            <a:endParaRPr lang="en-CA" dirty="0"/>
          </a:p>
        </p:txBody>
      </p:sp>
      <p:pic>
        <p:nvPicPr>
          <p:cNvPr id="10" name="Picture 9">
            <a:extLst>
              <a:ext uri="{FF2B5EF4-FFF2-40B4-BE49-F238E27FC236}">
                <a16:creationId xmlns:a16="http://schemas.microsoft.com/office/drawing/2014/main" id="{CFB789A8-A0AA-4A75-87D8-F9ADE56760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11" name="Straight Connector 10">
            <a:extLst>
              <a:ext uri="{FF2B5EF4-FFF2-40B4-BE49-F238E27FC236}">
                <a16:creationId xmlns:a16="http://schemas.microsoft.com/office/drawing/2014/main" id="{75140E3B-E0BD-43F7-AC81-41BE21C3ECD4}"/>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12" name="Picture 11">
            <a:extLst>
              <a:ext uri="{FF2B5EF4-FFF2-40B4-BE49-F238E27FC236}">
                <a16:creationId xmlns:a16="http://schemas.microsoft.com/office/drawing/2014/main" id="{4D96A2AE-8F01-4C22-9683-9B0C836766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184106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984F16-B9C0-4889-89A1-F3368811CD3F}" type="slidenum">
              <a:rPr lang="en-CA" smtClean="0"/>
              <a:pPr/>
              <a:t>‹#›</a:t>
            </a:fld>
            <a:endParaRPr lang="en-CA" dirty="0"/>
          </a:p>
        </p:txBody>
      </p:sp>
      <p:pic>
        <p:nvPicPr>
          <p:cNvPr id="6" name="Picture 5">
            <a:extLst>
              <a:ext uri="{FF2B5EF4-FFF2-40B4-BE49-F238E27FC236}">
                <a16:creationId xmlns:a16="http://schemas.microsoft.com/office/drawing/2014/main" id="{A9CD1DF0-58BF-44CA-89E3-A8E116E732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7" name="Straight Connector 6">
            <a:extLst>
              <a:ext uri="{FF2B5EF4-FFF2-40B4-BE49-F238E27FC236}">
                <a16:creationId xmlns:a16="http://schemas.microsoft.com/office/drawing/2014/main" id="{919E660F-11DA-4158-809C-6924C330AE85}"/>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8" name="Picture 7">
            <a:extLst>
              <a:ext uri="{FF2B5EF4-FFF2-40B4-BE49-F238E27FC236}">
                <a16:creationId xmlns:a16="http://schemas.microsoft.com/office/drawing/2014/main" id="{00F00AB7-A4D9-4360-B9AF-7F30748626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273905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96448-D989-44A5-BE4F-4D5055EB40F8}" type="datetimeFigureOut">
              <a:rPr lang="en-CA" smtClean="0"/>
              <a:t>2024-04-03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E984F16-B9C0-4889-89A1-F3368811CD3F}" type="slidenum">
              <a:rPr lang="en-CA" smtClean="0"/>
              <a:t>‹#›</a:t>
            </a:fld>
            <a:endParaRPr lang="en-CA"/>
          </a:p>
        </p:txBody>
      </p:sp>
    </p:spTree>
    <p:extLst>
      <p:ext uri="{BB962C8B-B14F-4D97-AF65-F5344CB8AC3E}">
        <p14:creationId xmlns:p14="http://schemas.microsoft.com/office/powerpoint/2010/main" val="338220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984F16-B9C0-4889-89A1-F3368811CD3F}" type="slidenum">
              <a:rPr lang="en-CA" smtClean="0"/>
              <a:pPr/>
              <a:t>‹#›</a:t>
            </a:fld>
            <a:endParaRPr lang="en-CA" dirty="0"/>
          </a:p>
        </p:txBody>
      </p:sp>
      <p:pic>
        <p:nvPicPr>
          <p:cNvPr id="8" name="Picture 7">
            <a:extLst>
              <a:ext uri="{FF2B5EF4-FFF2-40B4-BE49-F238E27FC236}">
                <a16:creationId xmlns:a16="http://schemas.microsoft.com/office/drawing/2014/main" id="{19362697-EBE3-4CBF-BCFA-FB0CF739E6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9" name="Straight Connector 8">
            <a:extLst>
              <a:ext uri="{FF2B5EF4-FFF2-40B4-BE49-F238E27FC236}">
                <a16:creationId xmlns:a16="http://schemas.microsoft.com/office/drawing/2014/main" id="{0E5FD64F-581D-4C13-A75B-408B83EFC5B5}"/>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84EE53B2-3DA0-4C47-919D-8EA0B3CE71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363381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984F16-B9C0-4889-89A1-F3368811CD3F}" type="slidenum">
              <a:rPr lang="en-CA" smtClean="0"/>
              <a:pPr/>
              <a:t>‹#›</a:t>
            </a:fld>
            <a:endParaRPr lang="en-CA" dirty="0"/>
          </a:p>
        </p:txBody>
      </p:sp>
      <p:pic>
        <p:nvPicPr>
          <p:cNvPr id="8" name="Picture 7">
            <a:extLst>
              <a:ext uri="{FF2B5EF4-FFF2-40B4-BE49-F238E27FC236}">
                <a16:creationId xmlns:a16="http://schemas.microsoft.com/office/drawing/2014/main" id="{404F9FB1-FA52-406D-A92B-C8F332F9FE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9" name="Straight Connector 8">
            <a:extLst>
              <a:ext uri="{FF2B5EF4-FFF2-40B4-BE49-F238E27FC236}">
                <a16:creationId xmlns:a16="http://schemas.microsoft.com/office/drawing/2014/main" id="{F37D067D-57CD-47BA-9BA8-020C106FE33E}"/>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05FD8AC8-CE87-487D-806B-D5C64D37AF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85080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984F16-B9C0-4889-89A1-F3368811CD3F}" type="slidenum">
              <a:rPr lang="en-CA" smtClean="0"/>
              <a:pPr/>
              <a:t>‹#›</a:t>
            </a:fld>
            <a:endParaRPr lang="en-CA" dirty="0"/>
          </a:p>
        </p:txBody>
      </p:sp>
      <p:pic>
        <p:nvPicPr>
          <p:cNvPr id="8" name="Picture 7">
            <a:extLst>
              <a:ext uri="{FF2B5EF4-FFF2-40B4-BE49-F238E27FC236}">
                <a16:creationId xmlns:a16="http://schemas.microsoft.com/office/drawing/2014/main" id="{404F9FB1-FA52-406D-A92B-C8F332F9FE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9" name="Straight Connector 8">
            <a:extLst>
              <a:ext uri="{FF2B5EF4-FFF2-40B4-BE49-F238E27FC236}">
                <a16:creationId xmlns:a16="http://schemas.microsoft.com/office/drawing/2014/main" id="{F37D067D-57CD-47BA-9BA8-020C106FE33E}"/>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10" name="Picture 9">
            <a:extLst>
              <a:ext uri="{FF2B5EF4-FFF2-40B4-BE49-F238E27FC236}">
                <a16:creationId xmlns:a16="http://schemas.microsoft.com/office/drawing/2014/main" id="{05FD8AC8-CE87-487D-806B-D5C64D37AF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338862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984F16-B9C0-4889-89A1-F3368811CD3F}" type="slidenum">
              <a:rPr lang="en-CA" smtClean="0"/>
              <a:pPr/>
              <a:t>‹#›</a:t>
            </a:fld>
            <a:endParaRPr lang="en-CA" dirty="0"/>
          </a:p>
        </p:txBody>
      </p:sp>
      <p:pic>
        <p:nvPicPr>
          <p:cNvPr id="7" name="Picture 6">
            <a:extLst>
              <a:ext uri="{FF2B5EF4-FFF2-40B4-BE49-F238E27FC236}">
                <a16:creationId xmlns:a16="http://schemas.microsoft.com/office/drawing/2014/main" id="{FE85718E-840C-41A5-8733-FBDAC3479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8" name="Straight Connector 7">
            <a:extLst>
              <a:ext uri="{FF2B5EF4-FFF2-40B4-BE49-F238E27FC236}">
                <a16:creationId xmlns:a16="http://schemas.microsoft.com/office/drawing/2014/main" id="{D9C44A48-1CBA-41FA-88D8-1389AF5EE3D0}"/>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9" name="Picture 8">
            <a:extLst>
              <a:ext uri="{FF2B5EF4-FFF2-40B4-BE49-F238E27FC236}">
                <a16:creationId xmlns:a16="http://schemas.microsoft.com/office/drawing/2014/main" id="{13565DCB-DF51-4136-902F-2322C0535C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8824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984F16-B9C0-4889-89A1-F3368811CD3F}" type="slidenum">
              <a:rPr lang="en-CA" smtClean="0"/>
              <a:pPr/>
              <a:t>‹#›</a:t>
            </a:fld>
            <a:endParaRPr lang="en-CA" dirty="0"/>
          </a:p>
        </p:txBody>
      </p:sp>
      <p:pic>
        <p:nvPicPr>
          <p:cNvPr id="7" name="Picture 6">
            <a:extLst>
              <a:ext uri="{FF2B5EF4-FFF2-40B4-BE49-F238E27FC236}">
                <a16:creationId xmlns:a16="http://schemas.microsoft.com/office/drawing/2014/main" id="{9DD447B4-17EB-450D-BE81-CCF919CFC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cxnSp>
        <p:nvCxnSpPr>
          <p:cNvPr id="8" name="Straight Connector 7">
            <a:extLst>
              <a:ext uri="{FF2B5EF4-FFF2-40B4-BE49-F238E27FC236}">
                <a16:creationId xmlns:a16="http://schemas.microsoft.com/office/drawing/2014/main" id="{76772B96-B383-435E-A25F-49CA9E67A2AD}"/>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9" name="Picture 8">
            <a:extLst>
              <a:ext uri="{FF2B5EF4-FFF2-40B4-BE49-F238E27FC236}">
                <a16:creationId xmlns:a16="http://schemas.microsoft.com/office/drawing/2014/main" id="{D2F7920F-0F22-4AFA-9E37-99CC1D9185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spTree>
    <p:extLst>
      <p:ext uri="{BB962C8B-B14F-4D97-AF65-F5344CB8AC3E}">
        <p14:creationId xmlns:p14="http://schemas.microsoft.com/office/powerpoint/2010/main" val="411389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674BCF-292C-0947-8CB4-3ABC35061E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sp>
        <p:nvSpPr>
          <p:cNvPr id="11" name="Slide Number Placeholder 5">
            <a:extLst>
              <a:ext uri="{FF2B5EF4-FFF2-40B4-BE49-F238E27FC236}">
                <a16:creationId xmlns:a16="http://schemas.microsoft.com/office/drawing/2014/main" id="{60BA463D-8924-224A-9447-2B107090839B}"/>
              </a:ext>
            </a:extLst>
          </p:cNvPr>
          <p:cNvSpPr>
            <a:spLocks noGrp="1"/>
          </p:cNvSpPr>
          <p:nvPr>
            <p:ph type="sldNum" sz="quarter" idx="12"/>
          </p:nvPr>
        </p:nvSpPr>
        <p:spPr>
          <a:xfrm>
            <a:off x="4724400" y="6356352"/>
            <a:ext cx="2743200" cy="365125"/>
          </a:xfrm>
        </p:spPr>
        <p:txBody>
          <a:bodyPr/>
          <a:lstStyle>
            <a:lvl1pPr algn="ctr">
              <a:defRPr/>
            </a:lvl1pPr>
          </a:lstStyle>
          <a:p>
            <a:fld id="{7E984F16-B9C0-4889-89A1-F3368811CD3F}" type="slidenum">
              <a:rPr lang="en-CA" smtClean="0"/>
              <a:pPr/>
              <a:t>‹#›</a:t>
            </a:fld>
            <a:endParaRPr lang="en-CA" dirty="0"/>
          </a:p>
        </p:txBody>
      </p:sp>
      <p:cxnSp>
        <p:nvCxnSpPr>
          <p:cNvPr id="12" name="Straight Connector 11">
            <a:extLst>
              <a:ext uri="{FF2B5EF4-FFF2-40B4-BE49-F238E27FC236}">
                <a16:creationId xmlns:a16="http://schemas.microsoft.com/office/drawing/2014/main" id="{8372A2E4-0E10-F341-9B12-EE0B8152C57F}"/>
              </a:ext>
            </a:extLst>
          </p:cNvPr>
          <p:cNvCxnSpPr>
            <a:cxnSpLocks/>
          </p:cNvCxnSpPr>
          <p:nvPr userDrawn="1"/>
        </p:nvCxnSpPr>
        <p:spPr>
          <a:xfrm>
            <a:off x="0" y="6149030"/>
            <a:ext cx="12192000" cy="0"/>
          </a:xfrm>
          <a:prstGeom prst="line">
            <a:avLst/>
          </a:prstGeom>
          <a:ln w="0">
            <a:solidFill>
              <a:schemeClr val="accent1"/>
            </a:solidFill>
          </a:ln>
        </p:spPr>
        <p:style>
          <a:lnRef idx="1">
            <a:schemeClr val="accent6"/>
          </a:lnRef>
          <a:fillRef idx="0">
            <a:schemeClr val="accent6"/>
          </a:fillRef>
          <a:effectRef idx="0">
            <a:schemeClr val="accent6"/>
          </a:effectRef>
          <a:fontRef idx="minor">
            <a:schemeClr val="tx1"/>
          </a:fontRef>
        </p:style>
      </p:cxnSp>
      <p:pic>
        <p:nvPicPr>
          <p:cNvPr id="13" name="Picture 12">
            <a:extLst>
              <a:ext uri="{FF2B5EF4-FFF2-40B4-BE49-F238E27FC236}">
                <a16:creationId xmlns:a16="http://schemas.microsoft.com/office/drawing/2014/main" id="{5CB7C0AF-226E-474C-A4B8-DA089D4CE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7711" y="6306520"/>
            <a:ext cx="1139480" cy="393990"/>
          </a:xfrm>
          <a:prstGeom prst="rect">
            <a:avLst/>
          </a:prstGeom>
        </p:spPr>
      </p:pic>
      <p:pic>
        <p:nvPicPr>
          <p:cNvPr id="3" name="Picture 2">
            <a:extLst>
              <a:ext uri="{FF2B5EF4-FFF2-40B4-BE49-F238E27FC236}">
                <a16:creationId xmlns:a16="http://schemas.microsoft.com/office/drawing/2014/main" id="{21D94968-DAA1-F742-A586-DF718EB47D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091" y="6310698"/>
            <a:ext cx="2203861" cy="410779"/>
          </a:xfrm>
          <a:prstGeom prst="rect">
            <a:avLst/>
          </a:prstGeom>
        </p:spPr>
      </p:pic>
    </p:spTree>
    <p:extLst>
      <p:ext uri="{BB962C8B-B14F-4D97-AF65-F5344CB8AC3E}">
        <p14:creationId xmlns:p14="http://schemas.microsoft.com/office/powerpoint/2010/main" val="181680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674BCF-292C-0947-8CB4-3ABC35061E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539" y="1122885"/>
            <a:ext cx="10384923" cy="4411979"/>
          </a:xfrm>
          <a:prstGeom prst="rect">
            <a:avLst/>
          </a:prstGeom>
        </p:spPr>
      </p:pic>
    </p:spTree>
    <p:extLst>
      <p:ext uri="{BB962C8B-B14F-4D97-AF65-F5344CB8AC3E}">
        <p14:creationId xmlns:p14="http://schemas.microsoft.com/office/powerpoint/2010/main" val="274035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2.wmf"/><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11.wmf"/><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control" Target="../activeX/activeX2.xml"/><Relationship Id="rId5" Type="http://schemas.openxmlformats.org/officeDocument/2006/relationships/slideLayout" Target="../slideLayouts/slideLayout55.xml"/><Relationship Id="rId10" Type="http://schemas.openxmlformats.org/officeDocument/2006/relationships/control" Target="../activeX/activeX1.xml"/><Relationship Id="rId4" Type="http://schemas.openxmlformats.org/officeDocument/2006/relationships/slideLayout" Target="../slideLayouts/slideLayout5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96448-D989-44A5-BE4F-4D5055EB40F8}" type="datetimeFigureOut">
              <a:rPr lang="en-CA" smtClean="0"/>
              <a:t>2024-04-03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84F16-B9C0-4889-89A1-F3368811CD3F}" type="slidenum">
              <a:rPr lang="en-CA" smtClean="0"/>
              <a:t>‹#›</a:t>
            </a:fld>
            <a:endParaRPr lang="en-CA"/>
          </a:p>
        </p:txBody>
      </p:sp>
    </p:spTree>
    <p:extLst>
      <p:ext uri="{BB962C8B-B14F-4D97-AF65-F5344CB8AC3E}">
        <p14:creationId xmlns:p14="http://schemas.microsoft.com/office/powerpoint/2010/main" val="12874932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0" r:id="rId12"/>
    <p:sldLayoutId id="214748368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dirty="0"/>
          </a:p>
        </p:txBody>
      </p:sp>
    </p:spTree>
    <p:extLst>
      <p:ext uri="{BB962C8B-B14F-4D97-AF65-F5344CB8AC3E}">
        <p14:creationId xmlns:p14="http://schemas.microsoft.com/office/powerpoint/2010/main" val="40512458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a:t>Muokkaa perustyylejä naps.</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81248761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Lst>
  <p:txStyles>
    <p:titleStyle>
      <a:lvl1pPr algn="l" defTabSz="457200" rtl="0" eaLnBrk="1" latinLnBrk="0" hangingPunct="1">
        <a:spcBef>
          <a:spcPct val="0"/>
        </a:spcBef>
        <a:buNone/>
        <a:defRPr sz="3600" b="1" i="0" kern="1200">
          <a:solidFill>
            <a:srgbClr val="08B1EC"/>
          </a:solidFill>
          <a:latin typeface="+mj-lt"/>
          <a:ea typeface="+mj-ea"/>
          <a:cs typeface="Arial"/>
        </a:defRPr>
      </a:lvl1pPr>
    </p:titleStyle>
    <p:bodyStyle>
      <a:lvl1pPr marL="342900" indent="-342900" algn="l" defTabSz="457200" rtl="0" eaLnBrk="1" latinLnBrk="0" hangingPunct="1">
        <a:spcBef>
          <a:spcPct val="20000"/>
        </a:spcBef>
        <a:buFont typeface="Arial"/>
        <a:buChar char="•"/>
        <a:defRPr sz="3200" b="1" i="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1087439"/>
            <a:ext cx="10668000" cy="864111"/>
          </a:xfrm>
          <a:prstGeom prst="rect">
            <a:avLst/>
          </a:prstGeom>
        </p:spPr>
        <p:txBody>
          <a:bodyPr vert="horz" lIns="91440" tIns="45720" rIns="91440" bIns="45720" rtlCol="0" anchor="ctr">
            <a:normAutofit/>
          </a:bodyPr>
          <a:lstStyle/>
          <a:p>
            <a:r>
              <a:rPr lang="en-US"/>
              <a:t>Click to edit Master title style</a:t>
            </a:r>
            <a:endParaRPr lang="fr-FR" dirty="0"/>
          </a:p>
        </p:txBody>
      </p:sp>
      <p:sp>
        <p:nvSpPr>
          <p:cNvPr id="3" name="Text Placeholder 2"/>
          <p:cNvSpPr>
            <a:spLocks noGrp="1"/>
          </p:cNvSpPr>
          <p:nvPr>
            <p:ph type="body" idx="1"/>
          </p:nvPr>
        </p:nvSpPr>
        <p:spPr>
          <a:xfrm>
            <a:off x="770467" y="2276852"/>
            <a:ext cx="10659533" cy="38635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grpSp>
        <p:nvGrpSpPr>
          <p:cNvPr id="2053" name="Group 5"/>
          <p:cNvGrpSpPr>
            <a:grpSpLocks/>
          </p:cNvGrpSpPr>
          <p:nvPr/>
        </p:nvGrpSpPr>
        <p:grpSpPr bwMode="auto">
          <a:xfrm>
            <a:off x="762000" y="1"/>
            <a:ext cx="541867" cy="550863"/>
            <a:chOff x="360" y="46"/>
            <a:chExt cx="357" cy="484"/>
          </a:xfrm>
        </p:grpSpPr>
      </p:grpSp>
      <p:grpSp>
        <p:nvGrpSpPr>
          <p:cNvPr id="5" name="Group 5"/>
          <p:cNvGrpSpPr>
            <a:grpSpLocks/>
          </p:cNvGrpSpPr>
          <p:nvPr/>
        </p:nvGrpSpPr>
        <p:grpSpPr bwMode="auto">
          <a:xfrm>
            <a:off x="762000" y="1"/>
            <a:ext cx="541867" cy="550863"/>
            <a:chOff x="360" y="46"/>
            <a:chExt cx="357" cy="484"/>
          </a:xfrm>
        </p:grpSpPr>
      </p:grpSp>
      <p:grpSp>
        <p:nvGrpSpPr>
          <p:cNvPr id="4" name="Group 5"/>
          <p:cNvGrpSpPr>
            <a:grpSpLocks/>
          </p:cNvGrpSpPr>
          <p:nvPr/>
        </p:nvGrpSpPr>
        <p:grpSpPr bwMode="auto">
          <a:xfrm>
            <a:off x="762000" y="1"/>
            <a:ext cx="541867" cy="550863"/>
            <a:chOff x="360" y="46"/>
            <a:chExt cx="357" cy="484"/>
          </a:xfrm>
        </p:grpSpPr>
      </p:grpSp>
      <p:grpSp>
        <p:nvGrpSpPr>
          <p:cNvPr id="6" name="Group 5"/>
          <p:cNvGrpSpPr>
            <a:grpSpLocks/>
          </p:cNvGrpSpPr>
          <p:nvPr/>
        </p:nvGrpSpPr>
        <p:grpSpPr bwMode="auto">
          <a:xfrm>
            <a:off x="762000" y="1"/>
            <a:ext cx="541867" cy="550863"/>
            <a:chOff x="360" y="46"/>
            <a:chExt cx="357" cy="484"/>
          </a:xfrm>
        </p:grpSpPr>
      </p:grpSp>
      <p:grpSp>
        <p:nvGrpSpPr>
          <p:cNvPr id="7" name="Group 5"/>
          <p:cNvGrpSpPr>
            <a:grpSpLocks/>
          </p:cNvGrpSpPr>
          <p:nvPr/>
        </p:nvGrpSpPr>
        <p:grpSpPr bwMode="auto">
          <a:xfrm>
            <a:off x="762000" y="1"/>
            <a:ext cx="541867" cy="550863"/>
            <a:chOff x="360" y="46"/>
            <a:chExt cx="357" cy="484"/>
          </a:xfrm>
        </p:grpSpPr>
      </p:grpSp>
      <p:grpSp>
        <p:nvGrpSpPr>
          <p:cNvPr id="8" name="Group 5"/>
          <p:cNvGrpSpPr>
            <a:grpSpLocks/>
          </p:cNvGrpSpPr>
          <p:nvPr/>
        </p:nvGrpSpPr>
        <p:grpSpPr bwMode="auto">
          <a:xfrm>
            <a:off x="762000" y="1"/>
            <a:ext cx="541867" cy="550863"/>
            <a:chOff x="360" y="46"/>
            <a:chExt cx="357" cy="484"/>
          </a:xfrm>
        </p:grpSpPr>
      </p:grpSp>
      <p:grpSp>
        <p:nvGrpSpPr>
          <p:cNvPr id="9" name="Group 5"/>
          <p:cNvGrpSpPr>
            <a:grpSpLocks/>
          </p:cNvGrpSpPr>
          <p:nvPr/>
        </p:nvGrpSpPr>
        <p:grpSpPr bwMode="auto">
          <a:xfrm>
            <a:off x="762000" y="1"/>
            <a:ext cx="541867" cy="550863"/>
            <a:chOff x="360" y="46"/>
            <a:chExt cx="357" cy="484"/>
          </a:xfrm>
        </p:grpSpPr>
      </p:grpSp>
      <p:grpSp>
        <p:nvGrpSpPr>
          <p:cNvPr id="10" name="Group 5"/>
          <p:cNvGrpSpPr>
            <a:grpSpLocks/>
          </p:cNvGrpSpPr>
          <p:nvPr/>
        </p:nvGrpSpPr>
        <p:grpSpPr bwMode="auto">
          <a:xfrm>
            <a:off x="762000" y="1"/>
            <a:ext cx="541867" cy="550863"/>
            <a:chOff x="360" y="46"/>
            <a:chExt cx="357" cy="484"/>
          </a:xfrm>
        </p:grpSpPr>
      </p:grpSp>
      <p:grpSp>
        <p:nvGrpSpPr>
          <p:cNvPr id="11" name="Group 5"/>
          <p:cNvGrpSpPr>
            <a:grpSpLocks/>
          </p:cNvGrpSpPr>
          <p:nvPr/>
        </p:nvGrpSpPr>
        <p:grpSpPr bwMode="auto">
          <a:xfrm>
            <a:off x="762000" y="1"/>
            <a:ext cx="541867" cy="550863"/>
            <a:chOff x="360" y="46"/>
            <a:chExt cx="357" cy="484"/>
          </a:xfrm>
        </p:grpSpPr>
      </p:grpSp>
      <p:grpSp>
        <p:nvGrpSpPr>
          <p:cNvPr id="12" name="Group 5"/>
          <p:cNvGrpSpPr>
            <a:grpSpLocks/>
          </p:cNvGrpSpPr>
          <p:nvPr/>
        </p:nvGrpSpPr>
        <p:grpSpPr bwMode="auto">
          <a:xfrm>
            <a:off x="762000" y="1"/>
            <a:ext cx="541867" cy="550863"/>
            <a:chOff x="360" y="46"/>
            <a:chExt cx="357" cy="484"/>
          </a:xfrm>
        </p:grpSpPr>
      </p:grpSp>
      <p:grpSp>
        <p:nvGrpSpPr>
          <p:cNvPr id="13" name="Group 5"/>
          <p:cNvGrpSpPr>
            <a:grpSpLocks/>
          </p:cNvGrpSpPr>
          <p:nvPr/>
        </p:nvGrpSpPr>
        <p:grpSpPr bwMode="auto">
          <a:xfrm>
            <a:off x="762000" y="1"/>
            <a:ext cx="541867" cy="550863"/>
            <a:chOff x="360" y="46"/>
            <a:chExt cx="357" cy="484"/>
          </a:xfrm>
        </p:grpSpPr>
      </p:grpSp>
      <p:grpSp>
        <p:nvGrpSpPr>
          <p:cNvPr id="14" name="Group 5"/>
          <p:cNvGrpSpPr>
            <a:grpSpLocks/>
          </p:cNvGrpSpPr>
          <p:nvPr/>
        </p:nvGrpSpPr>
        <p:grpSpPr bwMode="auto">
          <a:xfrm>
            <a:off x="762000" y="1"/>
            <a:ext cx="541867" cy="550863"/>
            <a:chOff x="360" y="46"/>
            <a:chExt cx="357" cy="484"/>
          </a:xfrm>
        </p:grpSpPr>
      </p:grpSp>
      <p:grpSp>
        <p:nvGrpSpPr>
          <p:cNvPr id="15" name="Group 5"/>
          <p:cNvGrpSpPr>
            <a:grpSpLocks/>
          </p:cNvGrpSpPr>
          <p:nvPr/>
        </p:nvGrpSpPr>
        <p:grpSpPr bwMode="auto">
          <a:xfrm>
            <a:off x="762000" y="1"/>
            <a:ext cx="541867" cy="550863"/>
            <a:chOff x="360" y="46"/>
            <a:chExt cx="357" cy="484"/>
          </a:xfrm>
        </p:grpSpPr>
      </p:grpSp>
      <p:grpSp>
        <p:nvGrpSpPr>
          <p:cNvPr id="16" name="Group 5"/>
          <p:cNvGrpSpPr>
            <a:grpSpLocks/>
          </p:cNvGrpSpPr>
          <p:nvPr/>
        </p:nvGrpSpPr>
        <p:grpSpPr bwMode="auto">
          <a:xfrm>
            <a:off x="762000" y="1"/>
            <a:ext cx="541867" cy="550863"/>
            <a:chOff x="360" y="46"/>
            <a:chExt cx="357" cy="484"/>
          </a:xfrm>
        </p:grpSpPr>
      </p:grpSp>
      <p:grpSp>
        <p:nvGrpSpPr>
          <p:cNvPr id="17" name="Group 5"/>
          <p:cNvGrpSpPr>
            <a:grpSpLocks/>
          </p:cNvGrpSpPr>
          <p:nvPr/>
        </p:nvGrpSpPr>
        <p:grpSpPr bwMode="auto">
          <a:xfrm>
            <a:off x="762000" y="1"/>
            <a:ext cx="541867" cy="550863"/>
            <a:chOff x="360" y="46"/>
            <a:chExt cx="357" cy="484"/>
          </a:xfrm>
        </p:grpSpPr>
      </p:grpSp>
      <p:grpSp>
        <p:nvGrpSpPr>
          <p:cNvPr id="18" name="Group 5"/>
          <p:cNvGrpSpPr>
            <a:grpSpLocks/>
          </p:cNvGrpSpPr>
          <p:nvPr/>
        </p:nvGrpSpPr>
        <p:grpSpPr bwMode="auto">
          <a:xfrm>
            <a:off x="762000" y="1"/>
            <a:ext cx="541867" cy="550863"/>
            <a:chOff x="360" y="46"/>
            <a:chExt cx="357" cy="484"/>
          </a:xfrm>
        </p:grpSpPr>
      </p:grpSp>
      <p:grpSp>
        <p:nvGrpSpPr>
          <p:cNvPr id="19" name="Group 5"/>
          <p:cNvGrpSpPr>
            <a:grpSpLocks/>
          </p:cNvGrpSpPr>
          <p:nvPr/>
        </p:nvGrpSpPr>
        <p:grpSpPr bwMode="auto">
          <a:xfrm>
            <a:off x="762000" y="1"/>
            <a:ext cx="541867" cy="550863"/>
            <a:chOff x="360" y="46"/>
            <a:chExt cx="357" cy="484"/>
          </a:xfrm>
        </p:grpSpPr>
      </p:grpSp>
      <p:grpSp>
        <p:nvGrpSpPr>
          <p:cNvPr id="22" name="Group 5"/>
          <p:cNvGrpSpPr>
            <a:grpSpLocks/>
          </p:cNvGrpSpPr>
          <p:nvPr/>
        </p:nvGrpSpPr>
        <p:grpSpPr bwMode="auto">
          <a:xfrm>
            <a:off x="762000" y="1"/>
            <a:ext cx="541867" cy="550863"/>
            <a:chOff x="360" y="46"/>
            <a:chExt cx="357" cy="484"/>
          </a:xfrm>
        </p:grpSpPr>
      </p:grpSp>
      <p:grpSp>
        <p:nvGrpSpPr>
          <p:cNvPr id="23" name="Group 5"/>
          <p:cNvGrpSpPr>
            <a:grpSpLocks/>
          </p:cNvGrpSpPr>
          <p:nvPr/>
        </p:nvGrpSpPr>
        <p:grpSpPr bwMode="auto">
          <a:xfrm>
            <a:off x="762000" y="1"/>
            <a:ext cx="541867" cy="550863"/>
            <a:chOff x="360" y="46"/>
            <a:chExt cx="357" cy="484"/>
          </a:xfrm>
        </p:grpSpPr>
      </p:grpSp>
      <p:grpSp>
        <p:nvGrpSpPr>
          <p:cNvPr id="24" name="Group 5"/>
          <p:cNvGrpSpPr>
            <a:grpSpLocks/>
          </p:cNvGrpSpPr>
          <p:nvPr/>
        </p:nvGrpSpPr>
        <p:grpSpPr bwMode="auto">
          <a:xfrm>
            <a:off x="762000" y="1"/>
            <a:ext cx="541867" cy="550863"/>
            <a:chOff x="360" y="46"/>
            <a:chExt cx="357" cy="484"/>
          </a:xfrm>
        </p:grpSpPr>
      </p:grpSp>
      <p:grpSp>
        <p:nvGrpSpPr>
          <p:cNvPr id="25" name="Group 5"/>
          <p:cNvGrpSpPr>
            <a:grpSpLocks/>
          </p:cNvGrpSpPr>
          <p:nvPr/>
        </p:nvGrpSpPr>
        <p:grpSpPr bwMode="auto">
          <a:xfrm>
            <a:off x="762000" y="1"/>
            <a:ext cx="541867" cy="550863"/>
            <a:chOff x="360" y="46"/>
            <a:chExt cx="357" cy="484"/>
          </a:xfrm>
        </p:grpSpPr>
      </p:grpSp>
      <p:grpSp>
        <p:nvGrpSpPr>
          <p:cNvPr id="26" name="Group 5"/>
          <p:cNvGrpSpPr>
            <a:grpSpLocks/>
          </p:cNvGrpSpPr>
          <p:nvPr/>
        </p:nvGrpSpPr>
        <p:grpSpPr bwMode="auto">
          <a:xfrm>
            <a:off x="762000" y="1"/>
            <a:ext cx="541867" cy="550863"/>
            <a:chOff x="360" y="46"/>
            <a:chExt cx="357" cy="484"/>
          </a:xfrm>
        </p:grpSpPr>
      </p:grpSp>
      <p:grpSp>
        <p:nvGrpSpPr>
          <p:cNvPr id="27" name="Group 5"/>
          <p:cNvGrpSpPr>
            <a:grpSpLocks/>
          </p:cNvGrpSpPr>
          <p:nvPr/>
        </p:nvGrpSpPr>
        <p:grpSpPr bwMode="auto">
          <a:xfrm>
            <a:off x="762000" y="1"/>
            <a:ext cx="541867" cy="550863"/>
            <a:chOff x="360" y="46"/>
            <a:chExt cx="357" cy="484"/>
          </a:xfrm>
        </p:grpSpPr>
      </p:grpSp>
      <p:grpSp>
        <p:nvGrpSpPr>
          <p:cNvPr id="28" name="Group 5"/>
          <p:cNvGrpSpPr>
            <a:grpSpLocks/>
          </p:cNvGrpSpPr>
          <p:nvPr/>
        </p:nvGrpSpPr>
        <p:grpSpPr bwMode="auto">
          <a:xfrm>
            <a:off x="762000" y="1"/>
            <a:ext cx="541867" cy="550863"/>
            <a:chOff x="360" y="46"/>
            <a:chExt cx="357" cy="484"/>
          </a:xfrm>
        </p:grpSpPr>
      </p:grpSp>
      <p:grpSp>
        <p:nvGrpSpPr>
          <p:cNvPr id="29" name="Group 5"/>
          <p:cNvGrpSpPr>
            <a:grpSpLocks/>
          </p:cNvGrpSpPr>
          <p:nvPr/>
        </p:nvGrpSpPr>
        <p:grpSpPr bwMode="auto">
          <a:xfrm>
            <a:off x="762000" y="1"/>
            <a:ext cx="541867" cy="550863"/>
            <a:chOff x="360" y="46"/>
            <a:chExt cx="357" cy="484"/>
          </a:xfrm>
        </p:grpSpPr>
      </p:grpSp>
      <p:grpSp>
        <p:nvGrpSpPr>
          <p:cNvPr id="30" name="Group 5"/>
          <p:cNvGrpSpPr>
            <a:grpSpLocks/>
          </p:cNvGrpSpPr>
          <p:nvPr/>
        </p:nvGrpSpPr>
        <p:grpSpPr bwMode="auto">
          <a:xfrm>
            <a:off x="762000" y="1"/>
            <a:ext cx="541867" cy="550863"/>
            <a:chOff x="360" y="46"/>
            <a:chExt cx="357" cy="484"/>
          </a:xfrm>
        </p:grpSpPr>
      </p:grpSp>
      <p:grpSp>
        <p:nvGrpSpPr>
          <p:cNvPr id="31" name="Group 5"/>
          <p:cNvGrpSpPr>
            <a:grpSpLocks/>
          </p:cNvGrpSpPr>
          <p:nvPr/>
        </p:nvGrpSpPr>
        <p:grpSpPr bwMode="auto">
          <a:xfrm>
            <a:off x="762000" y="1"/>
            <a:ext cx="541867" cy="550863"/>
            <a:chOff x="360" y="46"/>
            <a:chExt cx="357" cy="484"/>
          </a:xfrm>
        </p:grpSpPr>
      </p:grpSp>
      <p:grpSp>
        <p:nvGrpSpPr>
          <p:cNvPr id="2048" name="Group 5"/>
          <p:cNvGrpSpPr>
            <a:grpSpLocks/>
          </p:cNvGrpSpPr>
          <p:nvPr/>
        </p:nvGrpSpPr>
        <p:grpSpPr bwMode="auto">
          <a:xfrm>
            <a:off x="762000" y="1"/>
            <a:ext cx="541867" cy="550863"/>
            <a:chOff x="360" y="46"/>
            <a:chExt cx="357" cy="484"/>
          </a:xfrm>
        </p:grpSpPr>
      </p:grpSp>
      <p:grpSp>
        <p:nvGrpSpPr>
          <p:cNvPr id="2049" name="Group 5"/>
          <p:cNvGrpSpPr>
            <a:grpSpLocks/>
          </p:cNvGrpSpPr>
          <p:nvPr/>
        </p:nvGrpSpPr>
        <p:grpSpPr bwMode="auto">
          <a:xfrm>
            <a:off x="762000" y="1"/>
            <a:ext cx="541867" cy="550863"/>
            <a:chOff x="360" y="46"/>
            <a:chExt cx="357" cy="484"/>
          </a:xfrm>
        </p:grpSpPr>
      </p:grpSp>
      <p:grpSp>
        <p:nvGrpSpPr>
          <p:cNvPr id="2050" name="Group 5"/>
          <p:cNvGrpSpPr>
            <a:grpSpLocks/>
          </p:cNvGrpSpPr>
          <p:nvPr/>
        </p:nvGrpSpPr>
        <p:grpSpPr bwMode="auto">
          <a:xfrm>
            <a:off x="762000" y="1"/>
            <a:ext cx="541867" cy="550863"/>
            <a:chOff x="360" y="46"/>
            <a:chExt cx="357" cy="484"/>
          </a:xfrm>
        </p:grpSpPr>
      </p:grpSp>
      <p:grpSp>
        <p:nvGrpSpPr>
          <p:cNvPr id="2051" name="Group 5"/>
          <p:cNvGrpSpPr>
            <a:grpSpLocks/>
          </p:cNvGrpSpPr>
          <p:nvPr/>
        </p:nvGrpSpPr>
        <p:grpSpPr bwMode="auto">
          <a:xfrm>
            <a:off x="762000" y="1"/>
            <a:ext cx="541867" cy="550863"/>
            <a:chOff x="360" y="46"/>
            <a:chExt cx="357" cy="484"/>
          </a:xfrm>
        </p:grpSpPr>
      </p:grpSp>
      <p:grpSp>
        <p:nvGrpSpPr>
          <p:cNvPr id="2052" name="Group 5"/>
          <p:cNvGrpSpPr>
            <a:grpSpLocks/>
          </p:cNvGrpSpPr>
          <p:nvPr/>
        </p:nvGrpSpPr>
        <p:grpSpPr bwMode="auto">
          <a:xfrm>
            <a:off x="762000" y="1"/>
            <a:ext cx="541867" cy="550863"/>
            <a:chOff x="360" y="46"/>
            <a:chExt cx="357" cy="484"/>
          </a:xfrm>
        </p:grpSpPr>
      </p:grpSp>
      <p:grpSp>
        <p:nvGrpSpPr>
          <p:cNvPr id="2054" name="Group 5"/>
          <p:cNvGrpSpPr>
            <a:grpSpLocks/>
          </p:cNvGrpSpPr>
          <p:nvPr/>
        </p:nvGrpSpPr>
        <p:grpSpPr bwMode="auto">
          <a:xfrm>
            <a:off x="762000" y="1"/>
            <a:ext cx="541867" cy="550863"/>
            <a:chOff x="360" y="46"/>
            <a:chExt cx="357" cy="484"/>
          </a:xfrm>
        </p:grpSpPr>
      </p:grpSp>
      <p:grpSp>
        <p:nvGrpSpPr>
          <p:cNvPr id="2055" name="Group 5"/>
          <p:cNvGrpSpPr>
            <a:grpSpLocks/>
          </p:cNvGrpSpPr>
          <p:nvPr/>
        </p:nvGrpSpPr>
        <p:grpSpPr bwMode="auto">
          <a:xfrm>
            <a:off x="762000" y="1"/>
            <a:ext cx="541867" cy="550863"/>
            <a:chOff x="360" y="46"/>
            <a:chExt cx="357" cy="484"/>
          </a:xfrm>
        </p:grpSpPr>
      </p:grpSp>
      <p:grpSp>
        <p:nvGrpSpPr>
          <p:cNvPr id="2056" name="Group 5"/>
          <p:cNvGrpSpPr>
            <a:grpSpLocks/>
          </p:cNvGrpSpPr>
          <p:nvPr/>
        </p:nvGrpSpPr>
        <p:grpSpPr bwMode="auto">
          <a:xfrm>
            <a:off x="762000" y="1"/>
            <a:ext cx="541867" cy="550863"/>
            <a:chOff x="360" y="46"/>
            <a:chExt cx="357" cy="484"/>
          </a:xfrm>
        </p:grpSpPr>
      </p:grpSp>
      <p:grpSp>
        <p:nvGrpSpPr>
          <p:cNvPr id="2057" name="Group 5"/>
          <p:cNvGrpSpPr>
            <a:grpSpLocks/>
          </p:cNvGrpSpPr>
          <p:nvPr/>
        </p:nvGrpSpPr>
        <p:grpSpPr bwMode="auto">
          <a:xfrm>
            <a:off x="762000" y="1"/>
            <a:ext cx="541867" cy="550863"/>
            <a:chOff x="360" y="46"/>
            <a:chExt cx="357" cy="484"/>
          </a:xfrm>
        </p:grpSpPr>
      </p:grpSp>
      <p:grpSp>
        <p:nvGrpSpPr>
          <p:cNvPr id="2058" name="Group 5"/>
          <p:cNvGrpSpPr>
            <a:grpSpLocks/>
          </p:cNvGrpSpPr>
          <p:nvPr/>
        </p:nvGrpSpPr>
        <p:grpSpPr bwMode="auto">
          <a:xfrm>
            <a:off x="762000" y="1"/>
            <a:ext cx="541867" cy="550863"/>
            <a:chOff x="360" y="46"/>
            <a:chExt cx="357" cy="484"/>
          </a:xfrm>
        </p:grpSpPr>
      </p:grpSp>
      <p:grpSp>
        <p:nvGrpSpPr>
          <p:cNvPr id="2059" name="Group 5"/>
          <p:cNvGrpSpPr>
            <a:grpSpLocks/>
          </p:cNvGrpSpPr>
          <p:nvPr/>
        </p:nvGrpSpPr>
        <p:grpSpPr bwMode="auto">
          <a:xfrm>
            <a:off x="762000" y="1"/>
            <a:ext cx="541867" cy="550863"/>
            <a:chOff x="360" y="46"/>
            <a:chExt cx="357" cy="484"/>
          </a:xfrm>
        </p:grpSpPr>
      </p:grpSp>
      <p:grpSp>
        <p:nvGrpSpPr>
          <p:cNvPr id="2060" name="Group 5"/>
          <p:cNvGrpSpPr>
            <a:grpSpLocks/>
          </p:cNvGrpSpPr>
          <p:nvPr/>
        </p:nvGrpSpPr>
        <p:grpSpPr bwMode="auto">
          <a:xfrm>
            <a:off x="762000" y="1"/>
            <a:ext cx="541867" cy="550863"/>
            <a:chOff x="360" y="46"/>
            <a:chExt cx="357" cy="484"/>
          </a:xfrm>
        </p:grpSpPr>
      </p:grpSp>
      <p:grpSp>
        <p:nvGrpSpPr>
          <p:cNvPr id="2061" name="Group 5"/>
          <p:cNvGrpSpPr>
            <a:grpSpLocks/>
          </p:cNvGrpSpPr>
          <p:nvPr/>
        </p:nvGrpSpPr>
        <p:grpSpPr bwMode="auto">
          <a:xfrm>
            <a:off x="762000" y="1"/>
            <a:ext cx="541867" cy="550863"/>
            <a:chOff x="360" y="46"/>
            <a:chExt cx="357" cy="484"/>
          </a:xfrm>
        </p:grpSpPr>
      </p:grpSp>
      <p:grpSp>
        <p:nvGrpSpPr>
          <p:cNvPr id="2062" name="Group 5"/>
          <p:cNvGrpSpPr>
            <a:grpSpLocks/>
          </p:cNvGrpSpPr>
          <p:nvPr/>
        </p:nvGrpSpPr>
        <p:grpSpPr bwMode="auto">
          <a:xfrm>
            <a:off x="762000" y="1"/>
            <a:ext cx="541867" cy="550863"/>
            <a:chOff x="360" y="46"/>
            <a:chExt cx="357" cy="484"/>
          </a:xfrm>
        </p:grpSpPr>
      </p:grpSp>
      <p:grpSp>
        <p:nvGrpSpPr>
          <p:cNvPr id="2063" name="Group 5"/>
          <p:cNvGrpSpPr>
            <a:grpSpLocks/>
          </p:cNvGrpSpPr>
          <p:nvPr/>
        </p:nvGrpSpPr>
        <p:grpSpPr bwMode="auto">
          <a:xfrm>
            <a:off x="762000" y="1"/>
            <a:ext cx="541867" cy="550863"/>
            <a:chOff x="360" y="46"/>
            <a:chExt cx="357" cy="484"/>
          </a:xfrm>
        </p:grpSpPr>
      </p:grpSp>
      <p:grpSp>
        <p:nvGrpSpPr>
          <p:cNvPr id="2064" name="Group 5"/>
          <p:cNvGrpSpPr>
            <a:grpSpLocks/>
          </p:cNvGrpSpPr>
          <p:nvPr/>
        </p:nvGrpSpPr>
        <p:grpSpPr bwMode="auto">
          <a:xfrm>
            <a:off x="762000" y="1"/>
            <a:ext cx="541867" cy="550863"/>
            <a:chOff x="360" y="46"/>
            <a:chExt cx="357" cy="484"/>
          </a:xfrm>
        </p:grpSpPr>
      </p:grpSp>
      <p:grpSp>
        <p:nvGrpSpPr>
          <p:cNvPr id="2065" name="Group 5"/>
          <p:cNvGrpSpPr>
            <a:grpSpLocks/>
          </p:cNvGrpSpPr>
          <p:nvPr/>
        </p:nvGrpSpPr>
        <p:grpSpPr bwMode="auto">
          <a:xfrm>
            <a:off x="762000" y="1"/>
            <a:ext cx="541867" cy="550863"/>
            <a:chOff x="360" y="46"/>
            <a:chExt cx="357" cy="484"/>
          </a:xfrm>
        </p:grpSpPr>
      </p:grpSp>
      <p:grpSp>
        <p:nvGrpSpPr>
          <p:cNvPr id="2066" name="Group 5"/>
          <p:cNvGrpSpPr>
            <a:grpSpLocks/>
          </p:cNvGrpSpPr>
          <p:nvPr/>
        </p:nvGrpSpPr>
        <p:grpSpPr bwMode="auto">
          <a:xfrm>
            <a:off x="762000" y="1"/>
            <a:ext cx="541867" cy="550863"/>
            <a:chOff x="360" y="46"/>
            <a:chExt cx="357" cy="484"/>
          </a:xfrm>
        </p:grpSpPr>
      </p:grpSp>
      <p:grpSp>
        <p:nvGrpSpPr>
          <p:cNvPr id="2067" name="Group 5"/>
          <p:cNvGrpSpPr>
            <a:grpSpLocks/>
          </p:cNvGrpSpPr>
          <p:nvPr/>
        </p:nvGrpSpPr>
        <p:grpSpPr bwMode="auto">
          <a:xfrm>
            <a:off x="762000" y="1"/>
            <a:ext cx="541867" cy="550863"/>
            <a:chOff x="360" y="46"/>
            <a:chExt cx="357" cy="484"/>
          </a:xfrm>
        </p:grpSpPr>
      </p:grpSp>
      <p:grpSp>
        <p:nvGrpSpPr>
          <p:cNvPr id="2068" name="Group 5"/>
          <p:cNvGrpSpPr>
            <a:grpSpLocks/>
          </p:cNvGrpSpPr>
          <p:nvPr/>
        </p:nvGrpSpPr>
        <p:grpSpPr bwMode="auto">
          <a:xfrm>
            <a:off x="762000" y="1"/>
            <a:ext cx="541867" cy="550863"/>
            <a:chOff x="360" y="46"/>
            <a:chExt cx="357" cy="484"/>
          </a:xfrm>
        </p:grpSpPr>
      </p:grpSp>
      <p:grpSp>
        <p:nvGrpSpPr>
          <p:cNvPr id="2069" name="Group 5"/>
          <p:cNvGrpSpPr>
            <a:grpSpLocks/>
          </p:cNvGrpSpPr>
          <p:nvPr/>
        </p:nvGrpSpPr>
        <p:grpSpPr bwMode="auto">
          <a:xfrm>
            <a:off x="762000" y="1"/>
            <a:ext cx="541867" cy="550863"/>
            <a:chOff x="360" y="46"/>
            <a:chExt cx="357" cy="484"/>
          </a:xfrm>
        </p:grpSpPr>
      </p:grpSp>
      <p:grpSp>
        <p:nvGrpSpPr>
          <p:cNvPr id="2070" name="Group 5"/>
          <p:cNvGrpSpPr>
            <a:grpSpLocks/>
          </p:cNvGrpSpPr>
          <p:nvPr/>
        </p:nvGrpSpPr>
        <p:grpSpPr bwMode="auto">
          <a:xfrm>
            <a:off x="762000" y="1"/>
            <a:ext cx="541867" cy="550863"/>
            <a:chOff x="360" y="46"/>
            <a:chExt cx="357" cy="484"/>
          </a:xfrm>
        </p:grpSpPr>
      </p:grpSp>
      <p:grpSp>
        <p:nvGrpSpPr>
          <p:cNvPr id="2071" name="Group 5"/>
          <p:cNvGrpSpPr>
            <a:grpSpLocks/>
          </p:cNvGrpSpPr>
          <p:nvPr/>
        </p:nvGrpSpPr>
        <p:grpSpPr bwMode="auto">
          <a:xfrm>
            <a:off x="762000" y="1"/>
            <a:ext cx="541867" cy="550863"/>
            <a:chOff x="360" y="46"/>
            <a:chExt cx="357" cy="484"/>
          </a:xfrm>
        </p:grpSpPr>
      </p:grpSp>
      <p:grpSp>
        <p:nvGrpSpPr>
          <p:cNvPr id="2072" name="Group 5"/>
          <p:cNvGrpSpPr>
            <a:grpSpLocks/>
          </p:cNvGrpSpPr>
          <p:nvPr/>
        </p:nvGrpSpPr>
        <p:grpSpPr bwMode="auto">
          <a:xfrm>
            <a:off x="762000" y="1"/>
            <a:ext cx="541867" cy="550863"/>
            <a:chOff x="360" y="46"/>
            <a:chExt cx="357" cy="484"/>
          </a:xfrm>
        </p:grpSpPr>
      </p:grpSp>
      <p:grpSp>
        <p:nvGrpSpPr>
          <p:cNvPr id="2073" name="Group 5"/>
          <p:cNvGrpSpPr>
            <a:grpSpLocks/>
          </p:cNvGrpSpPr>
          <p:nvPr/>
        </p:nvGrpSpPr>
        <p:grpSpPr bwMode="auto">
          <a:xfrm>
            <a:off x="762000" y="1"/>
            <a:ext cx="541867" cy="550863"/>
            <a:chOff x="360" y="46"/>
            <a:chExt cx="357" cy="484"/>
          </a:xfrm>
        </p:grpSpPr>
      </p:grpSp>
      <p:grpSp>
        <p:nvGrpSpPr>
          <p:cNvPr id="2074" name="Group 5"/>
          <p:cNvGrpSpPr>
            <a:grpSpLocks/>
          </p:cNvGrpSpPr>
          <p:nvPr/>
        </p:nvGrpSpPr>
        <p:grpSpPr bwMode="auto">
          <a:xfrm>
            <a:off x="762000" y="1"/>
            <a:ext cx="541867" cy="550863"/>
            <a:chOff x="360" y="46"/>
            <a:chExt cx="357" cy="484"/>
          </a:xfrm>
        </p:grpSpPr>
      </p:grpSp>
      <p:grpSp>
        <p:nvGrpSpPr>
          <p:cNvPr id="2075" name="Group 5"/>
          <p:cNvGrpSpPr>
            <a:grpSpLocks/>
          </p:cNvGrpSpPr>
          <p:nvPr/>
        </p:nvGrpSpPr>
        <p:grpSpPr bwMode="auto">
          <a:xfrm>
            <a:off x="762000" y="1"/>
            <a:ext cx="541867" cy="550863"/>
            <a:chOff x="360" y="46"/>
            <a:chExt cx="357" cy="484"/>
          </a:xfrm>
        </p:grpSpPr>
      </p:grpSp>
      <p:grpSp>
        <p:nvGrpSpPr>
          <p:cNvPr id="2076" name="Group 5"/>
          <p:cNvGrpSpPr>
            <a:grpSpLocks/>
          </p:cNvGrpSpPr>
          <p:nvPr/>
        </p:nvGrpSpPr>
        <p:grpSpPr bwMode="auto">
          <a:xfrm>
            <a:off x="762000" y="1"/>
            <a:ext cx="541867" cy="550863"/>
            <a:chOff x="360" y="46"/>
            <a:chExt cx="357" cy="484"/>
          </a:xfrm>
        </p:grpSpPr>
      </p:grpSp>
      <p:grpSp>
        <p:nvGrpSpPr>
          <p:cNvPr id="2077" name="Group 5"/>
          <p:cNvGrpSpPr>
            <a:grpSpLocks/>
          </p:cNvGrpSpPr>
          <p:nvPr/>
        </p:nvGrpSpPr>
        <p:grpSpPr bwMode="auto">
          <a:xfrm>
            <a:off x="762000" y="1"/>
            <a:ext cx="541867" cy="550863"/>
            <a:chOff x="360" y="46"/>
            <a:chExt cx="357" cy="484"/>
          </a:xfrm>
        </p:grpSpPr>
      </p:grpSp>
      <p:grpSp>
        <p:nvGrpSpPr>
          <p:cNvPr id="2078" name="Group 5"/>
          <p:cNvGrpSpPr>
            <a:grpSpLocks/>
          </p:cNvGrpSpPr>
          <p:nvPr/>
        </p:nvGrpSpPr>
        <p:grpSpPr bwMode="auto">
          <a:xfrm>
            <a:off x="762000" y="1"/>
            <a:ext cx="541867" cy="550863"/>
            <a:chOff x="360" y="46"/>
            <a:chExt cx="357" cy="484"/>
          </a:xfrm>
        </p:grpSpPr>
      </p:grpSp>
      <p:grpSp>
        <p:nvGrpSpPr>
          <p:cNvPr id="2079" name="Group 5"/>
          <p:cNvGrpSpPr>
            <a:grpSpLocks/>
          </p:cNvGrpSpPr>
          <p:nvPr/>
        </p:nvGrpSpPr>
        <p:grpSpPr bwMode="auto">
          <a:xfrm>
            <a:off x="762000" y="1"/>
            <a:ext cx="541867" cy="550863"/>
            <a:chOff x="360" y="46"/>
            <a:chExt cx="357" cy="484"/>
          </a:xfrm>
        </p:grpSpPr>
      </p:grpSp>
      <p:grpSp>
        <p:nvGrpSpPr>
          <p:cNvPr id="2080" name="Group 5"/>
          <p:cNvGrpSpPr>
            <a:grpSpLocks/>
          </p:cNvGrpSpPr>
          <p:nvPr/>
        </p:nvGrpSpPr>
        <p:grpSpPr bwMode="auto">
          <a:xfrm>
            <a:off x="762000" y="1"/>
            <a:ext cx="541867" cy="550863"/>
            <a:chOff x="360" y="46"/>
            <a:chExt cx="357" cy="484"/>
          </a:xfrm>
        </p:grpSpPr>
      </p:grpSp>
      <p:grpSp>
        <p:nvGrpSpPr>
          <p:cNvPr id="2081" name="Group 5"/>
          <p:cNvGrpSpPr>
            <a:grpSpLocks/>
          </p:cNvGrpSpPr>
          <p:nvPr/>
        </p:nvGrpSpPr>
        <p:grpSpPr bwMode="auto">
          <a:xfrm>
            <a:off x="762000" y="1"/>
            <a:ext cx="541867" cy="550863"/>
            <a:chOff x="360" y="46"/>
            <a:chExt cx="357" cy="484"/>
          </a:xfrm>
        </p:grpSpPr>
      </p:grpSp>
      <p:grpSp>
        <p:nvGrpSpPr>
          <p:cNvPr id="2082" name="Group 5"/>
          <p:cNvGrpSpPr>
            <a:grpSpLocks/>
          </p:cNvGrpSpPr>
          <p:nvPr/>
        </p:nvGrpSpPr>
        <p:grpSpPr bwMode="auto">
          <a:xfrm>
            <a:off x="762000" y="1"/>
            <a:ext cx="541867" cy="550863"/>
            <a:chOff x="360" y="46"/>
            <a:chExt cx="357" cy="484"/>
          </a:xfrm>
        </p:grpSpPr>
      </p:grpSp>
      <p:grpSp>
        <p:nvGrpSpPr>
          <p:cNvPr id="2083" name="Group 5"/>
          <p:cNvGrpSpPr>
            <a:grpSpLocks/>
          </p:cNvGrpSpPr>
          <p:nvPr/>
        </p:nvGrpSpPr>
        <p:grpSpPr bwMode="auto">
          <a:xfrm>
            <a:off x="762000" y="1"/>
            <a:ext cx="541867" cy="550863"/>
            <a:chOff x="360" y="46"/>
            <a:chExt cx="357" cy="484"/>
          </a:xfrm>
        </p:grpSpPr>
      </p:grpSp>
      <p:grpSp>
        <p:nvGrpSpPr>
          <p:cNvPr id="2084" name="Group 5"/>
          <p:cNvGrpSpPr>
            <a:grpSpLocks/>
          </p:cNvGrpSpPr>
          <p:nvPr/>
        </p:nvGrpSpPr>
        <p:grpSpPr bwMode="auto">
          <a:xfrm>
            <a:off x="762000" y="1"/>
            <a:ext cx="541867" cy="550863"/>
            <a:chOff x="360" y="46"/>
            <a:chExt cx="357" cy="484"/>
          </a:xfrm>
        </p:grpSpPr>
      </p:grpSp>
      <p:grpSp>
        <p:nvGrpSpPr>
          <p:cNvPr id="2085" name="Group 5"/>
          <p:cNvGrpSpPr>
            <a:grpSpLocks/>
          </p:cNvGrpSpPr>
          <p:nvPr/>
        </p:nvGrpSpPr>
        <p:grpSpPr bwMode="auto">
          <a:xfrm>
            <a:off x="762000" y="1"/>
            <a:ext cx="541867" cy="550863"/>
            <a:chOff x="360" y="46"/>
            <a:chExt cx="357" cy="484"/>
          </a:xfrm>
        </p:grpSpPr>
      </p:grpSp>
      <p:grpSp>
        <p:nvGrpSpPr>
          <p:cNvPr id="2086" name="Group 5"/>
          <p:cNvGrpSpPr>
            <a:grpSpLocks/>
          </p:cNvGrpSpPr>
          <p:nvPr/>
        </p:nvGrpSpPr>
        <p:grpSpPr bwMode="auto">
          <a:xfrm>
            <a:off x="762000" y="1"/>
            <a:ext cx="541867" cy="550863"/>
            <a:chOff x="360" y="46"/>
            <a:chExt cx="357" cy="484"/>
          </a:xfrm>
        </p:grpSpPr>
      </p:grpSp>
      <p:grpSp>
        <p:nvGrpSpPr>
          <p:cNvPr id="2087" name="Group 5"/>
          <p:cNvGrpSpPr>
            <a:grpSpLocks/>
          </p:cNvGrpSpPr>
          <p:nvPr/>
        </p:nvGrpSpPr>
        <p:grpSpPr bwMode="auto">
          <a:xfrm>
            <a:off x="762000" y="1"/>
            <a:ext cx="541867" cy="550863"/>
            <a:chOff x="360" y="46"/>
            <a:chExt cx="357" cy="484"/>
          </a:xfrm>
        </p:grpSpPr>
      </p:grpSp>
      <p:grpSp>
        <p:nvGrpSpPr>
          <p:cNvPr id="2088" name="Group 5"/>
          <p:cNvGrpSpPr>
            <a:grpSpLocks/>
          </p:cNvGrpSpPr>
          <p:nvPr/>
        </p:nvGrpSpPr>
        <p:grpSpPr bwMode="auto">
          <a:xfrm>
            <a:off x="762000" y="1"/>
            <a:ext cx="541867" cy="550863"/>
            <a:chOff x="360" y="46"/>
            <a:chExt cx="357" cy="484"/>
          </a:xfrm>
        </p:grpSpPr>
      </p:grpSp>
      <p:grpSp>
        <p:nvGrpSpPr>
          <p:cNvPr id="2089" name="Group 5"/>
          <p:cNvGrpSpPr>
            <a:grpSpLocks/>
          </p:cNvGrpSpPr>
          <p:nvPr/>
        </p:nvGrpSpPr>
        <p:grpSpPr bwMode="auto">
          <a:xfrm>
            <a:off x="762000" y="1"/>
            <a:ext cx="541867" cy="550863"/>
            <a:chOff x="360" y="46"/>
            <a:chExt cx="357" cy="484"/>
          </a:xfrm>
        </p:grpSpPr>
      </p:grpSp>
      <p:grpSp>
        <p:nvGrpSpPr>
          <p:cNvPr id="2090" name="Group 5"/>
          <p:cNvGrpSpPr>
            <a:grpSpLocks/>
          </p:cNvGrpSpPr>
          <p:nvPr/>
        </p:nvGrpSpPr>
        <p:grpSpPr bwMode="auto">
          <a:xfrm>
            <a:off x="762000" y="1"/>
            <a:ext cx="541867" cy="550863"/>
            <a:chOff x="360" y="46"/>
            <a:chExt cx="357" cy="484"/>
          </a:xfrm>
        </p:grpSpPr>
      </p:grpSp>
      <p:grpSp>
        <p:nvGrpSpPr>
          <p:cNvPr id="2091" name="Group 5"/>
          <p:cNvGrpSpPr>
            <a:grpSpLocks/>
          </p:cNvGrpSpPr>
          <p:nvPr/>
        </p:nvGrpSpPr>
        <p:grpSpPr bwMode="auto">
          <a:xfrm>
            <a:off x="762000" y="1"/>
            <a:ext cx="541867" cy="550863"/>
            <a:chOff x="360" y="46"/>
            <a:chExt cx="357" cy="484"/>
          </a:xfrm>
        </p:grpSpPr>
      </p:grpSp>
      <p:grpSp>
        <p:nvGrpSpPr>
          <p:cNvPr id="2092" name="Group 5"/>
          <p:cNvGrpSpPr>
            <a:grpSpLocks/>
          </p:cNvGrpSpPr>
          <p:nvPr/>
        </p:nvGrpSpPr>
        <p:grpSpPr bwMode="auto">
          <a:xfrm>
            <a:off x="762000" y="1"/>
            <a:ext cx="541867" cy="550863"/>
            <a:chOff x="360" y="46"/>
            <a:chExt cx="357" cy="484"/>
          </a:xfrm>
        </p:grpSpPr>
      </p:grpSp>
      <p:grpSp>
        <p:nvGrpSpPr>
          <p:cNvPr id="2093" name="Group 5"/>
          <p:cNvGrpSpPr>
            <a:grpSpLocks/>
          </p:cNvGrpSpPr>
          <p:nvPr/>
        </p:nvGrpSpPr>
        <p:grpSpPr bwMode="auto">
          <a:xfrm>
            <a:off x="762000" y="1"/>
            <a:ext cx="541867" cy="550863"/>
            <a:chOff x="360" y="46"/>
            <a:chExt cx="357" cy="484"/>
          </a:xfrm>
        </p:grpSpPr>
      </p:grpSp>
      <p:grpSp>
        <p:nvGrpSpPr>
          <p:cNvPr id="2094" name="Group 5"/>
          <p:cNvGrpSpPr>
            <a:grpSpLocks/>
          </p:cNvGrpSpPr>
          <p:nvPr/>
        </p:nvGrpSpPr>
        <p:grpSpPr bwMode="auto">
          <a:xfrm>
            <a:off x="762000" y="1"/>
            <a:ext cx="541867" cy="550863"/>
            <a:chOff x="360" y="46"/>
            <a:chExt cx="357" cy="484"/>
          </a:xfrm>
        </p:grpSpPr>
      </p:grpSp>
      <p:grpSp>
        <p:nvGrpSpPr>
          <p:cNvPr id="2095" name="Group 5"/>
          <p:cNvGrpSpPr>
            <a:grpSpLocks/>
          </p:cNvGrpSpPr>
          <p:nvPr/>
        </p:nvGrpSpPr>
        <p:grpSpPr bwMode="auto">
          <a:xfrm>
            <a:off x="762000" y="1"/>
            <a:ext cx="541867" cy="550863"/>
            <a:chOff x="360" y="46"/>
            <a:chExt cx="357" cy="484"/>
          </a:xfrm>
        </p:grpSpPr>
      </p:grpSp>
      <p:grpSp>
        <p:nvGrpSpPr>
          <p:cNvPr id="2096" name="Group 5"/>
          <p:cNvGrpSpPr>
            <a:grpSpLocks/>
          </p:cNvGrpSpPr>
          <p:nvPr/>
        </p:nvGrpSpPr>
        <p:grpSpPr bwMode="auto">
          <a:xfrm>
            <a:off x="762000" y="1"/>
            <a:ext cx="541867" cy="550863"/>
            <a:chOff x="360" y="46"/>
            <a:chExt cx="357" cy="484"/>
          </a:xfrm>
        </p:grpSpPr>
      </p:grpSp>
      <p:grpSp>
        <p:nvGrpSpPr>
          <p:cNvPr id="2097" name="Group 5"/>
          <p:cNvGrpSpPr>
            <a:grpSpLocks/>
          </p:cNvGrpSpPr>
          <p:nvPr/>
        </p:nvGrpSpPr>
        <p:grpSpPr bwMode="auto">
          <a:xfrm>
            <a:off x="762000" y="1"/>
            <a:ext cx="541867" cy="550863"/>
            <a:chOff x="360" y="46"/>
            <a:chExt cx="357" cy="484"/>
          </a:xfrm>
        </p:grpSpPr>
      </p:grpSp>
      <p:grpSp>
        <p:nvGrpSpPr>
          <p:cNvPr id="2098" name="Group 5"/>
          <p:cNvGrpSpPr>
            <a:grpSpLocks/>
          </p:cNvGrpSpPr>
          <p:nvPr/>
        </p:nvGrpSpPr>
        <p:grpSpPr bwMode="auto">
          <a:xfrm>
            <a:off x="762000" y="1"/>
            <a:ext cx="541867" cy="550863"/>
            <a:chOff x="360" y="46"/>
            <a:chExt cx="357" cy="484"/>
          </a:xfrm>
        </p:grpSpPr>
      </p:grpSp>
      <p:grpSp>
        <p:nvGrpSpPr>
          <p:cNvPr id="2099" name="Group 5"/>
          <p:cNvGrpSpPr>
            <a:grpSpLocks/>
          </p:cNvGrpSpPr>
          <p:nvPr/>
        </p:nvGrpSpPr>
        <p:grpSpPr bwMode="auto">
          <a:xfrm>
            <a:off x="762000" y="1"/>
            <a:ext cx="541867" cy="550863"/>
            <a:chOff x="360" y="46"/>
            <a:chExt cx="357" cy="484"/>
          </a:xfrm>
        </p:grpSpPr>
      </p:grpSp>
      <p:grpSp>
        <p:nvGrpSpPr>
          <p:cNvPr id="2100" name="Group 5"/>
          <p:cNvGrpSpPr>
            <a:grpSpLocks/>
          </p:cNvGrpSpPr>
          <p:nvPr/>
        </p:nvGrpSpPr>
        <p:grpSpPr bwMode="auto">
          <a:xfrm>
            <a:off x="762000" y="1"/>
            <a:ext cx="541867" cy="550863"/>
            <a:chOff x="360" y="46"/>
            <a:chExt cx="357" cy="484"/>
          </a:xfrm>
        </p:grpSpPr>
      </p:grpSp>
      <p:grpSp>
        <p:nvGrpSpPr>
          <p:cNvPr id="2101" name="Group 5"/>
          <p:cNvGrpSpPr>
            <a:grpSpLocks/>
          </p:cNvGrpSpPr>
          <p:nvPr/>
        </p:nvGrpSpPr>
        <p:grpSpPr bwMode="auto">
          <a:xfrm>
            <a:off x="762000" y="1"/>
            <a:ext cx="541867" cy="550863"/>
            <a:chOff x="360" y="46"/>
            <a:chExt cx="357" cy="484"/>
          </a:xfrm>
        </p:grpSpPr>
      </p:grpSp>
      <p:grpSp>
        <p:nvGrpSpPr>
          <p:cNvPr id="2102" name="Group 5"/>
          <p:cNvGrpSpPr>
            <a:grpSpLocks/>
          </p:cNvGrpSpPr>
          <p:nvPr/>
        </p:nvGrpSpPr>
        <p:grpSpPr bwMode="auto">
          <a:xfrm>
            <a:off x="762000" y="1"/>
            <a:ext cx="541867" cy="550863"/>
            <a:chOff x="360" y="46"/>
            <a:chExt cx="357" cy="484"/>
          </a:xfrm>
        </p:grpSpPr>
      </p:grpSp>
      <p:grpSp>
        <p:nvGrpSpPr>
          <p:cNvPr id="2103" name="Group 5"/>
          <p:cNvGrpSpPr>
            <a:grpSpLocks/>
          </p:cNvGrpSpPr>
          <p:nvPr/>
        </p:nvGrpSpPr>
        <p:grpSpPr bwMode="auto">
          <a:xfrm>
            <a:off x="762000" y="1"/>
            <a:ext cx="541867" cy="550863"/>
            <a:chOff x="360" y="46"/>
            <a:chExt cx="357" cy="484"/>
          </a:xfrm>
        </p:grpSpPr>
      </p:grpSp>
      <p:grpSp>
        <p:nvGrpSpPr>
          <p:cNvPr id="2104" name="Group 5"/>
          <p:cNvGrpSpPr>
            <a:grpSpLocks/>
          </p:cNvGrpSpPr>
          <p:nvPr/>
        </p:nvGrpSpPr>
        <p:grpSpPr bwMode="auto">
          <a:xfrm>
            <a:off x="762000" y="1"/>
            <a:ext cx="541867" cy="550863"/>
            <a:chOff x="360" y="46"/>
            <a:chExt cx="357" cy="484"/>
          </a:xfrm>
        </p:grpSpPr>
      </p:grpSp>
      <p:grpSp>
        <p:nvGrpSpPr>
          <p:cNvPr id="2105" name="Group 5"/>
          <p:cNvGrpSpPr>
            <a:grpSpLocks/>
          </p:cNvGrpSpPr>
          <p:nvPr/>
        </p:nvGrpSpPr>
        <p:grpSpPr bwMode="auto">
          <a:xfrm>
            <a:off x="762000" y="1"/>
            <a:ext cx="541867" cy="550863"/>
            <a:chOff x="360" y="46"/>
            <a:chExt cx="357" cy="484"/>
          </a:xfrm>
        </p:grpSpPr>
      </p:grpSp>
      <p:grpSp>
        <p:nvGrpSpPr>
          <p:cNvPr id="2106" name="Group 5"/>
          <p:cNvGrpSpPr>
            <a:grpSpLocks/>
          </p:cNvGrpSpPr>
          <p:nvPr/>
        </p:nvGrpSpPr>
        <p:grpSpPr bwMode="auto">
          <a:xfrm>
            <a:off x="762000" y="1"/>
            <a:ext cx="541867" cy="550863"/>
            <a:chOff x="360" y="46"/>
            <a:chExt cx="357" cy="484"/>
          </a:xfrm>
        </p:grpSpPr>
      </p:grpSp>
      <p:grpSp>
        <p:nvGrpSpPr>
          <p:cNvPr id="2107" name="Group 5"/>
          <p:cNvGrpSpPr>
            <a:grpSpLocks/>
          </p:cNvGrpSpPr>
          <p:nvPr/>
        </p:nvGrpSpPr>
        <p:grpSpPr bwMode="auto">
          <a:xfrm>
            <a:off x="762000" y="1"/>
            <a:ext cx="541867" cy="550863"/>
            <a:chOff x="360" y="46"/>
            <a:chExt cx="357" cy="484"/>
          </a:xfrm>
        </p:grpSpPr>
      </p:grpSp>
      <p:grpSp>
        <p:nvGrpSpPr>
          <p:cNvPr id="2108" name="Group 5"/>
          <p:cNvGrpSpPr>
            <a:grpSpLocks/>
          </p:cNvGrpSpPr>
          <p:nvPr/>
        </p:nvGrpSpPr>
        <p:grpSpPr bwMode="auto">
          <a:xfrm>
            <a:off x="762000" y="1"/>
            <a:ext cx="541867" cy="550863"/>
            <a:chOff x="360" y="46"/>
            <a:chExt cx="357" cy="484"/>
          </a:xfrm>
        </p:grpSpPr>
      </p:grpSp>
      <p:grpSp>
        <p:nvGrpSpPr>
          <p:cNvPr id="2109" name="Group 5"/>
          <p:cNvGrpSpPr>
            <a:grpSpLocks/>
          </p:cNvGrpSpPr>
          <p:nvPr/>
        </p:nvGrpSpPr>
        <p:grpSpPr bwMode="auto">
          <a:xfrm>
            <a:off x="762000" y="1"/>
            <a:ext cx="541867" cy="550863"/>
            <a:chOff x="360" y="46"/>
            <a:chExt cx="357" cy="484"/>
          </a:xfrm>
        </p:grpSpPr>
      </p:grpSp>
      <p:grpSp>
        <p:nvGrpSpPr>
          <p:cNvPr id="2110" name="Group 5"/>
          <p:cNvGrpSpPr>
            <a:grpSpLocks/>
          </p:cNvGrpSpPr>
          <p:nvPr/>
        </p:nvGrpSpPr>
        <p:grpSpPr bwMode="auto">
          <a:xfrm>
            <a:off x="762000" y="1"/>
            <a:ext cx="541867" cy="550863"/>
            <a:chOff x="360" y="46"/>
            <a:chExt cx="357" cy="484"/>
          </a:xfrm>
        </p:grpSpPr>
      </p:grpSp>
      <p:grpSp>
        <p:nvGrpSpPr>
          <p:cNvPr id="2111" name="Group 5"/>
          <p:cNvGrpSpPr>
            <a:grpSpLocks/>
          </p:cNvGrpSpPr>
          <p:nvPr/>
        </p:nvGrpSpPr>
        <p:grpSpPr bwMode="auto">
          <a:xfrm>
            <a:off x="762000" y="1"/>
            <a:ext cx="541867" cy="550863"/>
            <a:chOff x="360" y="46"/>
            <a:chExt cx="357" cy="484"/>
          </a:xfrm>
        </p:grpSpPr>
      </p:grpSp>
      <p:grpSp>
        <p:nvGrpSpPr>
          <p:cNvPr id="2112" name="Group 5"/>
          <p:cNvGrpSpPr>
            <a:grpSpLocks/>
          </p:cNvGrpSpPr>
          <p:nvPr/>
        </p:nvGrpSpPr>
        <p:grpSpPr bwMode="auto">
          <a:xfrm>
            <a:off x="762000" y="1"/>
            <a:ext cx="541867" cy="550863"/>
            <a:chOff x="360" y="46"/>
            <a:chExt cx="357" cy="484"/>
          </a:xfrm>
        </p:grpSpPr>
      </p:grpSp>
      <p:grpSp>
        <p:nvGrpSpPr>
          <p:cNvPr id="2113" name="Group 5"/>
          <p:cNvGrpSpPr>
            <a:grpSpLocks/>
          </p:cNvGrpSpPr>
          <p:nvPr/>
        </p:nvGrpSpPr>
        <p:grpSpPr bwMode="auto">
          <a:xfrm>
            <a:off x="762000" y="1"/>
            <a:ext cx="541867" cy="550863"/>
            <a:chOff x="360" y="46"/>
            <a:chExt cx="357" cy="484"/>
          </a:xfrm>
        </p:grpSpPr>
      </p:grpSp>
      <p:grpSp>
        <p:nvGrpSpPr>
          <p:cNvPr id="2114" name="Group 5"/>
          <p:cNvGrpSpPr>
            <a:grpSpLocks/>
          </p:cNvGrpSpPr>
          <p:nvPr/>
        </p:nvGrpSpPr>
        <p:grpSpPr bwMode="auto">
          <a:xfrm>
            <a:off x="762000" y="1"/>
            <a:ext cx="541867" cy="550863"/>
            <a:chOff x="360" y="46"/>
            <a:chExt cx="357" cy="484"/>
          </a:xfrm>
        </p:grpSpPr>
      </p:grpSp>
      <p:grpSp>
        <p:nvGrpSpPr>
          <p:cNvPr id="2115" name="Group 5"/>
          <p:cNvGrpSpPr>
            <a:grpSpLocks/>
          </p:cNvGrpSpPr>
          <p:nvPr/>
        </p:nvGrpSpPr>
        <p:grpSpPr bwMode="auto">
          <a:xfrm>
            <a:off x="762000" y="1"/>
            <a:ext cx="541867" cy="550863"/>
            <a:chOff x="360" y="46"/>
            <a:chExt cx="357" cy="484"/>
          </a:xfrm>
        </p:grpSpPr>
      </p:grpSp>
      <p:grpSp>
        <p:nvGrpSpPr>
          <p:cNvPr id="2116" name="Group 5"/>
          <p:cNvGrpSpPr>
            <a:grpSpLocks/>
          </p:cNvGrpSpPr>
          <p:nvPr/>
        </p:nvGrpSpPr>
        <p:grpSpPr bwMode="auto">
          <a:xfrm>
            <a:off x="762000" y="1"/>
            <a:ext cx="541867" cy="550863"/>
            <a:chOff x="360" y="46"/>
            <a:chExt cx="357" cy="484"/>
          </a:xfrm>
        </p:grpSpPr>
      </p:grpSp>
      <p:grpSp>
        <p:nvGrpSpPr>
          <p:cNvPr id="2117" name="Group 5"/>
          <p:cNvGrpSpPr>
            <a:grpSpLocks/>
          </p:cNvGrpSpPr>
          <p:nvPr/>
        </p:nvGrpSpPr>
        <p:grpSpPr bwMode="auto">
          <a:xfrm>
            <a:off x="762000" y="1"/>
            <a:ext cx="541867" cy="550863"/>
            <a:chOff x="360" y="46"/>
            <a:chExt cx="357" cy="484"/>
          </a:xfrm>
        </p:grpSpPr>
      </p:grpSp>
      <p:grpSp>
        <p:nvGrpSpPr>
          <p:cNvPr id="2118" name="Group 5"/>
          <p:cNvGrpSpPr>
            <a:grpSpLocks/>
          </p:cNvGrpSpPr>
          <p:nvPr/>
        </p:nvGrpSpPr>
        <p:grpSpPr bwMode="auto">
          <a:xfrm>
            <a:off x="762000" y="1"/>
            <a:ext cx="541867" cy="550863"/>
            <a:chOff x="360" y="46"/>
            <a:chExt cx="357" cy="484"/>
          </a:xfrm>
        </p:grpSpPr>
      </p:grpSp>
      <p:grpSp>
        <p:nvGrpSpPr>
          <p:cNvPr id="2119" name="Group 5"/>
          <p:cNvGrpSpPr>
            <a:grpSpLocks/>
          </p:cNvGrpSpPr>
          <p:nvPr/>
        </p:nvGrpSpPr>
        <p:grpSpPr bwMode="auto">
          <a:xfrm>
            <a:off x="762000" y="1"/>
            <a:ext cx="541867" cy="550863"/>
            <a:chOff x="360" y="46"/>
            <a:chExt cx="357" cy="484"/>
          </a:xfrm>
        </p:grpSpPr>
      </p:grpSp>
      <p:grpSp>
        <p:nvGrpSpPr>
          <p:cNvPr id="2120" name="Group 5"/>
          <p:cNvGrpSpPr>
            <a:grpSpLocks/>
          </p:cNvGrpSpPr>
          <p:nvPr/>
        </p:nvGrpSpPr>
        <p:grpSpPr bwMode="auto">
          <a:xfrm>
            <a:off x="762000" y="1"/>
            <a:ext cx="541867" cy="550863"/>
            <a:chOff x="360" y="46"/>
            <a:chExt cx="357" cy="484"/>
          </a:xfrm>
        </p:grpSpPr>
      </p:grpSp>
      <p:grpSp>
        <p:nvGrpSpPr>
          <p:cNvPr id="2121" name="Group 5"/>
          <p:cNvGrpSpPr>
            <a:grpSpLocks/>
          </p:cNvGrpSpPr>
          <p:nvPr/>
        </p:nvGrpSpPr>
        <p:grpSpPr bwMode="auto">
          <a:xfrm>
            <a:off x="762000" y="1"/>
            <a:ext cx="541867" cy="550863"/>
            <a:chOff x="360" y="46"/>
            <a:chExt cx="357" cy="484"/>
          </a:xfrm>
        </p:grpSpPr>
      </p:grpSp>
      <p:grpSp>
        <p:nvGrpSpPr>
          <p:cNvPr id="2122" name="Group 5"/>
          <p:cNvGrpSpPr>
            <a:grpSpLocks/>
          </p:cNvGrpSpPr>
          <p:nvPr/>
        </p:nvGrpSpPr>
        <p:grpSpPr bwMode="auto">
          <a:xfrm>
            <a:off x="762000" y="1"/>
            <a:ext cx="541867" cy="550863"/>
            <a:chOff x="360" y="46"/>
            <a:chExt cx="357" cy="484"/>
          </a:xfrm>
        </p:grpSpPr>
      </p:grpSp>
      <p:grpSp>
        <p:nvGrpSpPr>
          <p:cNvPr id="2123" name="Group 5"/>
          <p:cNvGrpSpPr>
            <a:grpSpLocks/>
          </p:cNvGrpSpPr>
          <p:nvPr/>
        </p:nvGrpSpPr>
        <p:grpSpPr bwMode="auto">
          <a:xfrm>
            <a:off x="762000" y="1"/>
            <a:ext cx="541867" cy="550863"/>
            <a:chOff x="360" y="46"/>
            <a:chExt cx="357" cy="484"/>
          </a:xfrm>
        </p:grpSpPr>
      </p:grpSp>
      <p:grpSp>
        <p:nvGrpSpPr>
          <p:cNvPr id="2124" name="Group 5"/>
          <p:cNvGrpSpPr>
            <a:grpSpLocks/>
          </p:cNvGrpSpPr>
          <p:nvPr/>
        </p:nvGrpSpPr>
        <p:grpSpPr bwMode="auto">
          <a:xfrm>
            <a:off x="762000" y="1"/>
            <a:ext cx="541867" cy="550863"/>
            <a:chOff x="360" y="46"/>
            <a:chExt cx="357" cy="484"/>
          </a:xfrm>
        </p:grpSpPr>
      </p:grpSp>
      <p:grpSp>
        <p:nvGrpSpPr>
          <p:cNvPr id="2125" name="Group 5"/>
          <p:cNvGrpSpPr>
            <a:grpSpLocks/>
          </p:cNvGrpSpPr>
          <p:nvPr/>
        </p:nvGrpSpPr>
        <p:grpSpPr bwMode="auto">
          <a:xfrm>
            <a:off x="762000" y="1"/>
            <a:ext cx="541867" cy="550863"/>
            <a:chOff x="360" y="46"/>
            <a:chExt cx="357" cy="484"/>
          </a:xfrm>
        </p:grpSpPr>
      </p:grpSp>
      <p:grpSp>
        <p:nvGrpSpPr>
          <p:cNvPr id="2126" name="Group 5"/>
          <p:cNvGrpSpPr>
            <a:grpSpLocks/>
          </p:cNvGrpSpPr>
          <p:nvPr/>
        </p:nvGrpSpPr>
        <p:grpSpPr bwMode="auto">
          <a:xfrm>
            <a:off x="762000" y="1"/>
            <a:ext cx="541867" cy="550863"/>
            <a:chOff x="360" y="46"/>
            <a:chExt cx="357" cy="484"/>
          </a:xfrm>
        </p:grpSpPr>
      </p:grpSp>
      <p:grpSp>
        <p:nvGrpSpPr>
          <p:cNvPr id="2127" name="Group 5"/>
          <p:cNvGrpSpPr>
            <a:grpSpLocks/>
          </p:cNvGrpSpPr>
          <p:nvPr/>
        </p:nvGrpSpPr>
        <p:grpSpPr bwMode="auto">
          <a:xfrm>
            <a:off x="762000" y="1"/>
            <a:ext cx="541867" cy="550863"/>
            <a:chOff x="360" y="46"/>
            <a:chExt cx="357" cy="484"/>
          </a:xfrm>
        </p:grpSpPr>
      </p:grpSp>
      <p:grpSp>
        <p:nvGrpSpPr>
          <p:cNvPr id="2128" name="Group 5"/>
          <p:cNvGrpSpPr>
            <a:grpSpLocks/>
          </p:cNvGrpSpPr>
          <p:nvPr/>
        </p:nvGrpSpPr>
        <p:grpSpPr bwMode="auto">
          <a:xfrm>
            <a:off x="762000" y="1"/>
            <a:ext cx="541867" cy="550863"/>
            <a:chOff x="360" y="46"/>
            <a:chExt cx="357" cy="484"/>
          </a:xfrm>
        </p:grpSpPr>
      </p:grpSp>
      <p:grpSp>
        <p:nvGrpSpPr>
          <p:cNvPr id="2129" name="Group 5"/>
          <p:cNvGrpSpPr>
            <a:grpSpLocks/>
          </p:cNvGrpSpPr>
          <p:nvPr/>
        </p:nvGrpSpPr>
        <p:grpSpPr bwMode="auto">
          <a:xfrm>
            <a:off x="762000" y="1"/>
            <a:ext cx="541867" cy="550863"/>
            <a:chOff x="360" y="46"/>
            <a:chExt cx="357" cy="484"/>
          </a:xfrm>
        </p:grpSpPr>
      </p:grpSp>
      <p:grpSp>
        <p:nvGrpSpPr>
          <p:cNvPr id="2130" name="Group 5"/>
          <p:cNvGrpSpPr>
            <a:grpSpLocks/>
          </p:cNvGrpSpPr>
          <p:nvPr/>
        </p:nvGrpSpPr>
        <p:grpSpPr bwMode="auto">
          <a:xfrm>
            <a:off x="762000" y="1"/>
            <a:ext cx="541867" cy="550863"/>
            <a:chOff x="360" y="46"/>
            <a:chExt cx="357" cy="484"/>
          </a:xfrm>
        </p:grpSpPr>
      </p:grpSp>
      <p:grpSp>
        <p:nvGrpSpPr>
          <p:cNvPr id="2131" name="Group 5"/>
          <p:cNvGrpSpPr>
            <a:grpSpLocks/>
          </p:cNvGrpSpPr>
          <p:nvPr/>
        </p:nvGrpSpPr>
        <p:grpSpPr bwMode="auto">
          <a:xfrm>
            <a:off x="762000" y="1"/>
            <a:ext cx="541867" cy="550863"/>
            <a:chOff x="360" y="46"/>
            <a:chExt cx="357" cy="484"/>
          </a:xfrm>
        </p:grpSpPr>
      </p:grpSp>
      <p:grpSp>
        <p:nvGrpSpPr>
          <p:cNvPr id="2132" name="Group 5"/>
          <p:cNvGrpSpPr>
            <a:grpSpLocks/>
          </p:cNvGrpSpPr>
          <p:nvPr/>
        </p:nvGrpSpPr>
        <p:grpSpPr bwMode="auto">
          <a:xfrm>
            <a:off x="762000" y="1"/>
            <a:ext cx="541867" cy="550863"/>
            <a:chOff x="360" y="46"/>
            <a:chExt cx="357" cy="484"/>
          </a:xfrm>
        </p:grpSpPr>
      </p:grpSp>
      <p:grpSp>
        <p:nvGrpSpPr>
          <p:cNvPr id="2133" name="Group 5"/>
          <p:cNvGrpSpPr>
            <a:grpSpLocks/>
          </p:cNvGrpSpPr>
          <p:nvPr/>
        </p:nvGrpSpPr>
        <p:grpSpPr bwMode="auto">
          <a:xfrm>
            <a:off x="762000" y="1"/>
            <a:ext cx="541867" cy="550863"/>
            <a:chOff x="360" y="46"/>
            <a:chExt cx="357" cy="484"/>
          </a:xfrm>
        </p:grpSpPr>
      </p:grpSp>
      <p:grpSp>
        <p:nvGrpSpPr>
          <p:cNvPr id="2134" name="Group 5"/>
          <p:cNvGrpSpPr>
            <a:grpSpLocks/>
          </p:cNvGrpSpPr>
          <p:nvPr/>
        </p:nvGrpSpPr>
        <p:grpSpPr bwMode="auto">
          <a:xfrm>
            <a:off x="762000" y="1"/>
            <a:ext cx="541867" cy="550863"/>
            <a:chOff x="360" y="46"/>
            <a:chExt cx="357" cy="484"/>
          </a:xfrm>
        </p:grpSpPr>
      </p:grpSp>
      <p:grpSp>
        <p:nvGrpSpPr>
          <p:cNvPr id="2135" name="Group 5"/>
          <p:cNvGrpSpPr>
            <a:grpSpLocks/>
          </p:cNvGrpSpPr>
          <p:nvPr/>
        </p:nvGrpSpPr>
        <p:grpSpPr bwMode="auto">
          <a:xfrm>
            <a:off x="762000" y="1"/>
            <a:ext cx="541867" cy="550863"/>
            <a:chOff x="360" y="46"/>
            <a:chExt cx="357" cy="484"/>
          </a:xfrm>
        </p:grpSpPr>
      </p:grpSp>
      <p:grpSp>
        <p:nvGrpSpPr>
          <p:cNvPr id="2136" name="Group 5"/>
          <p:cNvGrpSpPr>
            <a:grpSpLocks/>
          </p:cNvGrpSpPr>
          <p:nvPr/>
        </p:nvGrpSpPr>
        <p:grpSpPr bwMode="auto">
          <a:xfrm>
            <a:off x="762000" y="1"/>
            <a:ext cx="541867" cy="550863"/>
            <a:chOff x="360" y="46"/>
            <a:chExt cx="357" cy="484"/>
          </a:xfrm>
        </p:grpSpPr>
      </p:grpSp>
      <p:grpSp>
        <p:nvGrpSpPr>
          <p:cNvPr id="2137" name="Group 5"/>
          <p:cNvGrpSpPr>
            <a:grpSpLocks/>
          </p:cNvGrpSpPr>
          <p:nvPr/>
        </p:nvGrpSpPr>
        <p:grpSpPr bwMode="auto">
          <a:xfrm>
            <a:off x="762000" y="1"/>
            <a:ext cx="541867" cy="550863"/>
            <a:chOff x="360" y="46"/>
            <a:chExt cx="357" cy="484"/>
          </a:xfrm>
        </p:grpSpPr>
      </p:grpSp>
      <p:grpSp>
        <p:nvGrpSpPr>
          <p:cNvPr id="2138" name="Group 5"/>
          <p:cNvGrpSpPr>
            <a:grpSpLocks/>
          </p:cNvGrpSpPr>
          <p:nvPr/>
        </p:nvGrpSpPr>
        <p:grpSpPr bwMode="auto">
          <a:xfrm>
            <a:off x="762000" y="1"/>
            <a:ext cx="541867" cy="550863"/>
            <a:chOff x="360" y="46"/>
            <a:chExt cx="357" cy="484"/>
          </a:xfrm>
        </p:grpSpPr>
      </p:grpSp>
      <p:grpSp>
        <p:nvGrpSpPr>
          <p:cNvPr id="2139" name="Group 5"/>
          <p:cNvGrpSpPr>
            <a:grpSpLocks/>
          </p:cNvGrpSpPr>
          <p:nvPr/>
        </p:nvGrpSpPr>
        <p:grpSpPr bwMode="auto">
          <a:xfrm>
            <a:off x="762000" y="1"/>
            <a:ext cx="541867" cy="550863"/>
            <a:chOff x="360" y="46"/>
            <a:chExt cx="357" cy="484"/>
          </a:xfrm>
        </p:grpSpPr>
      </p:grpSp>
      <p:grpSp>
        <p:nvGrpSpPr>
          <p:cNvPr id="2140" name="Group 5"/>
          <p:cNvGrpSpPr>
            <a:grpSpLocks/>
          </p:cNvGrpSpPr>
          <p:nvPr/>
        </p:nvGrpSpPr>
        <p:grpSpPr bwMode="auto">
          <a:xfrm>
            <a:off x="762000" y="1"/>
            <a:ext cx="541867" cy="550863"/>
            <a:chOff x="360" y="46"/>
            <a:chExt cx="357" cy="484"/>
          </a:xfrm>
        </p:grpSpPr>
      </p:grpSp>
      <p:grpSp>
        <p:nvGrpSpPr>
          <p:cNvPr id="2141" name="Group 5"/>
          <p:cNvGrpSpPr>
            <a:grpSpLocks/>
          </p:cNvGrpSpPr>
          <p:nvPr/>
        </p:nvGrpSpPr>
        <p:grpSpPr bwMode="auto">
          <a:xfrm>
            <a:off x="762000" y="1"/>
            <a:ext cx="541867" cy="550863"/>
            <a:chOff x="360" y="46"/>
            <a:chExt cx="357" cy="484"/>
          </a:xfrm>
        </p:grpSpPr>
      </p:grpSp>
      <p:grpSp>
        <p:nvGrpSpPr>
          <p:cNvPr id="2142" name="Group 5"/>
          <p:cNvGrpSpPr>
            <a:grpSpLocks/>
          </p:cNvGrpSpPr>
          <p:nvPr/>
        </p:nvGrpSpPr>
        <p:grpSpPr bwMode="auto">
          <a:xfrm>
            <a:off x="762000" y="1"/>
            <a:ext cx="541867" cy="550863"/>
            <a:chOff x="360" y="46"/>
            <a:chExt cx="357" cy="484"/>
          </a:xfrm>
        </p:grpSpPr>
      </p:grpSp>
      <p:grpSp>
        <p:nvGrpSpPr>
          <p:cNvPr id="2143" name="Group 5"/>
          <p:cNvGrpSpPr>
            <a:grpSpLocks/>
          </p:cNvGrpSpPr>
          <p:nvPr/>
        </p:nvGrpSpPr>
        <p:grpSpPr bwMode="auto">
          <a:xfrm>
            <a:off x="762000" y="1"/>
            <a:ext cx="541867" cy="550863"/>
            <a:chOff x="360" y="46"/>
            <a:chExt cx="357" cy="484"/>
          </a:xfrm>
        </p:grpSpPr>
      </p:grpSp>
      <p:grpSp>
        <p:nvGrpSpPr>
          <p:cNvPr id="2144" name="Group 5"/>
          <p:cNvGrpSpPr>
            <a:grpSpLocks/>
          </p:cNvGrpSpPr>
          <p:nvPr/>
        </p:nvGrpSpPr>
        <p:grpSpPr bwMode="auto">
          <a:xfrm>
            <a:off x="762000" y="1"/>
            <a:ext cx="541867" cy="550863"/>
            <a:chOff x="360" y="46"/>
            <a:chExt cx="357" cy="484"/>
          </a:xfrm>
        </p:grpSpPr>
      </p:grpSp>
      <p:grpSp>
        <p:nvGrpSpPr>
          <p:cNvPr id="2145" name="Group 5"/>
          <p:cNvGrpSpPr>
            <a:grpSpLocks/>
          </p:cNvGrpSpPr>
          <p:nvPr/>
        </p:nvGrpSpPr>
        <p:grpSpPr bwMode="auto">
          <a:xfrm>
            <a:off x="762000" y="1"/>
            <a:ext cx="541867" cy="550863"/>
            <a:chOff x="360" y="46"/>
            <a:chExt cx="357" cy="484"/>
          </a:xfrm>
        </p:grpSpPr>
      </p:grpSp>
      <p:grpSp>
        <p:nvGrpSpPr>
          <p:cNvPr id="2146" name="Group 5"/>
          <p:cNvGrpSpPr>
            <a:grpSpLocks/>
          </p:cNvGrpSpPr>
          <p:nvPr/>
        </p:nvGrpSpPr>
        <p:grpSpPr bwMode="auto">
          <a:xfrm>
            <a:off x="762000" y="1"/>
            <a:ext cx="541867" cy="550863"/>
            <a:chOff x="360" y="46"/>
            <a:chExt cx="357" cy="484"/>
          </a:xfrm>
        </p:grpSpPr>
      </p:grpSp>
      <p:grpSp>
        <p:nvGrpSpPr>
          <p:cNvPr id="20" name="Group 5"/>
          <p:cNvGrpSpPr>
            <a:grpSpLocks/>
          </p:cNvGrpSpPr>
          <p:nvPr/>
        </p:nvGrpSpPr>
        <p:grpSpPr bwMode="auto">
          <a:xfrm>
            <a:off x="762000" y="1"/>
            <a:ext cx="541867" cy="550863"/>
            <a:chOff x="360" y="46"/>
            <a:chExt cx="357" cy="484"/>
          </a:xfrm>
        </p:grpSpPr>
      </p:grpSp>
      <p:grpSp>
        <p:nvGrpSpPr>
          <p:cNvPr id="21" name="Group 5"/>
          <p:cNvGrpSpPr>
            <a:grpSpLocks/>
          </p:cNvGrpSpPr>
          <p:nvPr/>
        </p:nvGrpSpPr>
        <p:grpSpPr bwMode="auto">
          <a:xfrm>
            <a:off x="762000" y="1"/>
            <a:ext cx="541867" cy="550863"/>
            <a:chOff x="360" y="46"/>
            <a:chExt cx="357" cy="484"/>
          </a:xfrm>
        </p:grpSpPr>
      </p:grpSp>
      <p:grpSp>
        <p:nvGrpSpPr>
          <p:cNvPr id="2147" name="Group 5"/>
          <p:cNvGrpSpPr>
            <a:grpSpLocks/>
          </p:cNvGrpSpPr>
          <p:nvPr/>
        </p:nvGrpSpPr>
        <p:grpSpPr bwMode="auto">
          <a:xfrm>
            <a:off x="762000" y="1"/>
            <a:ext cx="541867" cy="550863"/>
            <a:chOff x="360" y="46"/>
            <a:chExt cx="357" cy="484"/>
          </a:xfrm>
        </p:grpSpPr>
      </p:grpSp>
      <p:grpSp>
        <p:nvGrpSpPr>
          <p:cNvPr id="2148" name="Group 5"/>
          <p:cNvGrpSpPr>
            <a:grpSpLocks/>
          </p:cNvGrpSpPr>
          <p:nvPr/>
        </p:nvGrpSpPr>
        <p:grpSpPr bwMode="auto">
          <a:xfrm>
            <a:off x="762000" y="1"/>
            <a:ext cx="541867" cy="550863"/>
            <a:chOff x="360" y="46"/>
            <a:chExt cx="357" cy="484"/>
          </a:xfrm>
        </p:grpSpPr>
      </p:grpSp>
      <p:grpSp>
        <p:nvGrpSpPr>
          <p:cNvPr id="2149" name="Group 5"/>
          <p:cNvGrpSpPr>
            <a:grpSpLocks/>
          </p:cNvGrpSpPr>
          <p:nvPr/>
        </p:nvGrpSpPr>
        <p:grpSpPr bwMode="auto">
          <a:xfrm>
            <a:off x="762000" y="1"/>
            <a:ext cx="541867" cy="550863"/>
            <a:chOff x="360" y="46"/>
            <a:chExt cx="357" cy="484"/>
          </a:xfrm>
        </p:grpSpPr>
      </p:grpSp>
      <p:grpSp>
        <p:nvGrpSpPr>
          <p:cNvPr id="2150" name="Group 5"/>
          <p:cNvGrpSpPr>
            <a:grpSpLocks/>
          </p:cNvGrpSpPr>
          <p:nvPr/>
        </p:nvGrpSpPr>
        <p:grpSpPr bwMode="auto">
          <a:xfrm>
            <a:off x="762000" y="1"/>
            <a:ext cx="541867" cy="550863"/>
            <a:chOff x="360" y="46"/>
            <a:chExt cx="357" cy="484"/>
          </a:xfrm>
        </p:grpSpPr>
      </p:grpSp>
      <p:grpSp>
        <p:nvGrpSpPr>
          <p:cNvPr id="2151" name="Group 5"/>
          <p:cNvGrpSpPr>
            <a:grpSpLocks/>
          </p:cNvGrpSpPr>
          <p:nvPr/>
        </p:nvGrpSpPr>
        <p:grpSpPr bwMode="auto">
          <a:xfrm>
            <a:off x="762000" y="1"/>
            <a:ext cx="541867" cy="550863"/>
            <a:chOff x="360" y="46"/>
            <a:chExt cx="357" cy="484"/>
          </a:xfrm>
        </p:grpSpPr>
      </p:grpSp>
      <p:grpSp>
        <p:nvGrpSpPr>
          <p:cNvPr id="2152" name="Group 5"/>
          <p:cNvGrpSpPr>
            <a:grpSpLocks/>
          </p:cNvGrpSpPr>
          <p:nvPr/>
        </p:nvGrpSpPr>
        <p:grpSpPr bwMode="auto">
          <a:xfrm>
            <a:off x="762000" y="1"/>
            <a:ext cx="541867" cy="550863"/>
            <a:chOff x="360" y="46"/>
            <a:chExt cx="357" cy="484"/>
          </a:xfrm>
        </p:grpSpPr>
      </p:grpSp>
      <p:grpSp>
        <p:nvGrpSpPr>
          <p:cNvPr id="2153" name="Group 5"/>
          <p:cNvGrpSpPr>
            <a:grpSpLocks/>
          </p:cNvGrpSpPr>
          <p:nvPr/>
        </p:nvGrpSpPr>
        <p:grpSpPr bwMode="auto">
          <a:xfrm>
            <a:off x="762000" y="1"/>
            <a:ext cx="541867" cy="550863"/>
            <a:chOff x="360" y="46"/>
            <a:chExt cx="357" cy="484"/>
          </a:xfrm>
        </p:grpSpPr>
      </p:grpSp>
      <p:grpSp>
        <p:nvGrpSpPr>
          <p:cNvPr id="2154" name="Group 5"/>
          <p:cNvGrpSpPr>
            <a:grpSpLocks/>
          </p:cNvGrpSpPr>
          <p:nvPr/>
        </p:nvGrpSpPr>
        <p:grpSpPr bwMode="auto">
          <a:xfrm>
            <a:off x="762000" y="1"/>
            <a:ext cx="541867" cy="550863"/>
            <a:chOff x="360" y="46"/>
            <a:chExt cx="357" cy="484"/>
          </a:xfrm>
        </p:grpSpPr>
      </p:grpSp>
      <p:grpSp>
        <p:nvGrpSpPr>
          <p:cNvPr id="2155" name="Group 5"/>
          <p:cNvGrpSpPr>
            <a:grpSpLocks/>
          </p:cNvGrpSpPr>
          <p:nvPr/>
        </p:nvGrpSpPr>
        <p:grpSpPr bwMode="auto">
          <a:xfrm>
            <a:off x="762000" y="1"/>
            <a:ext cx="541867" cy="550863"/>
            <a:chOff x="360" y="46"/>
            <a:chExt cx="357" cy="484"/>
          </a:xfrm>
        </p:grpSpPr>
      </p:grpSp>
      <p:grpSp>
        <p:nvGrpSpPr>
          <p:cNvPr id="2156" name="Group 5"/>
          <p:cNvGrpSpPr>
            <a:grpSpLocks/>
          </p:cNvGrpSpPr>
          <p:nvPr/>
        </p:nvGrpSpPr>
        <p:grpSpPr bwMode="auto">
          <a:xfrm>
            <a:off x="762000" y="1"/>
            <a:ext cx="541867" cy="550863"/>
            <a:chOff x="360" y="46"/>
            <a:chExt cx="357" cy="484"/>
          </a:xfrm>
        </p:grpSpPr>
      </p:grpSp>
      <p:grpSp>
        <p:nvGrpSpPr>
          <p:cNvPr id="2157" name="Group 5"/>
          <p:cNvGrpSpPr>
            <a:grpSpLocks/>
          </p:cNvGrpSpPr>
          <p:nvPr/>
        </p:nvGrpSpPr>
        <p:grpSpPr bwMode="auto">
          <a:xfrm>
            <a:off x="762000" y="1"/>
            <a:ext cx="541867" cy="550863"/>
            <a:chOff x="360" y="46"/>
            <a:chExt cx="357" cy="484"/>
          </a:xfrm>
        </p:grpSpPr>
      </p:grpSp>
      <p:grpSp>
        <p:nvGrpSpPr>
          <p:cNvPr id="2158" name="Group 5"/>
          <p:cNvGrpSpPr>
            <a:grpSpLocks/>
          </p:cNvGrpSpPr>
          <p:nvPr/>
        </p:nvGrpSpPr>
        <p:grpSpPr bwMode="auto">
          <a:xfrm>
            <a:off x="762000" y="1"/>
            <a:ext cx="541867" cy="550863"/>
            <a:chOff x="360" y="46"/>
            <a:chExt cx="357" cy="484"/>
          </a:xfrm>
        </p:grpSpPr>
      </p:grpSp>
      <p:grpSp>
        <p:nvGrpSpPr>
          <p:cNvPr id="2159" name="Group 5"/>
          <p:cNvGrpSpPr>
            <a:grpSpLocks/>
          </p:cNvGrpSpPr>
          <p:nvPr/>
        </p:nvGrpSpPr>
        <p:grpSpPr bwMode="auto">
          <a:xfrm>
            <a:off x="762000" y="1"/>
            <a:ext cx="541867" cy="550863"/>
            <a:chOff x="360" y="46"/>
            <a:chExt cx="357" cy="484"/>
          </a:xfrm>
        </p:grpSpPr>
      </p:grpSp>
      <p:grpSp>
        <p:nvGrpSpPr>
          <p:cNvPr id="2160" name="Group 5"/>
          <p:cNvGrpSpPr>
            <a:grpSpLocks/>
          </p:cNvGrpSpPr>
          <p:nvPr/>
        </p:nvGrpSpPr>
        <p:grpSpPr bwMode="auto">
          <a:xfrm>
            <a:off x="762000" y="1"/>
            <a:ext cx="541867" cy="550863"/>
            <a:chOff x="360" y="46"/>
            <a:chExt cx="357" cy="484"/>
          </a:xfrm>
        </p:grpSpPr>
      </p:grpSp>
      <p:grpSp>
        <p:nvGrpSpPr>
          <p:cNvPr id="2161" name="Group 5"/>
          <p:cNvGrpSpPr>
            <a:grpSpLocks/>
          </p:cNvGrpSpPr>
          <p:nvPr/>
        </p:nvGrpSpPr>
        <p:grpSpPr bwMode="auto">
          <a:xfrm>
            <a:off x="762000" y="1"/>
            <a:ext cx="541867" cy="550863"/>
            <a:chOff x="360" y="46"/>
            <a:chExt cx="357" cy="484"/>
          </a:xfrm>
        </p:grpSpPr>
      </p:grpSp>
      <p:grpSp>
        <p:nvGrpSpPr>
          <p:cNvPr id="2162" name="Group 5"/>
          <p:cNvGrpSpPr>
            <a:grpSpLocks/>
          </p:cNvGrpSpPr>
          <p:nvPr/>
        </p:nvGrpSpPr>
        <p:grpSpPr bwMode="auto">
          <a:xfrm>
            <a:off x="762000" y="1"/>
            <a:ext cx="541867" cy="550863"/>
            <a:chOff x="360" y="46"/>
            <a:chExt cx="357" cy="484"/>
          </a:xfrm>
        </p:grpSpPr>
      </p:grpSp>
      <p:grpSp>
        <p:nvGrpSpPr>
          <p:cNvPr id="2163" name="Group 5"/>
          <p:cNvGrpSpPr>
            <a:grpSpLocks/>
          </p:cNvGrpSpPr>
          <p:nvPr/>
        </p:nvGrpSpPr>
        <p:grpSpPr bwMode="auto">
          <a:xfrm>
            <a:off x="762000" y="1"/>
            <a:ext cx="541867" cy="550863"/>
            <a:chOff x="360" y="46"/>
            <a:chExt cx="357" cy="484"/>
          </a:xfrm>
        </p:grpSpPr>
      </p:grpSp>
      <p:grpSp>
        <p:nvGrpSpPr>
          <p:cNvPr id="2164" name="Group 5"/>
          <p:cNvGrpSpPr>
            <a:grpSpLocks/>
          </p:cNvGrpSpPr>
          <p:nvPr/>
        </p:nvGrpSpPr>
        <p:grpSpPr bwMode="auto">
          <a:xfrm>
            <a:off x="762000" y="1"/>
            <a:ext cx="541867" cy="550863"/>
            <a:chOff x="360" y="46"/>
            <a:chExt cx="357" cy="484"/>
          </a:xfrm>
        </p:grpSpPr>
      </p:grpSp>
      <p:grpSp>
        <p:nvGrpSpPr>
          <p:cNvPr id="2165" name="Group 5"/>
          <p:cNvGrpSpPr>
            <a:grpSpLocks/>
          </p:cNvGrpSpPr>
          <p:nvPr/>
        </p:nvGrpSpPr>
        <p:grpSpPr bwMode="auto">
          <a:xfrm>
            <a:off x="762000" y="1"/>
            <a:ext cx="541867" cy="550863"/>
            <a:chOff x="360" y="46"/>
            <a:chExt cx="357" cy="484"/>
          </a:xfrm>
        </p:grpSpPr>
      </p:grpSp>
      <p:grpSp>
        <p:nvGrpSpPr>
          <p:cNvPr id="2166" name="Group 5"/>
          <p:cNvGrpSpPr>
            <a:grpSpLocks/>
          </p:cNvGrpSpPr>
          <p:nvPr/>
        </p:nvGrpSpPr>
        <p:grpSpPr bwMode="auto">
          <a:xfrm>
            <a:off x="762000" y="1"/>
            <a:ext cx="541867" cy="550863"/>
            <a:chOff x="360" y="46"/>
            <a:chExt cx="357" cy="484"/>
          </a:xfrm>
        </p:grpSpPr>
      </p:grpSp>
      <p:grpSp>
        <p:nvGrpSpPr>
          <p:cNvPr id="2167" name="Group 5"/>
          <p:cNvGrpSpPr>
            <a:grpSpLocks/>
          </p:cNvGrpSpPr>
          <p:nvPr/>
        </p:nvGrpSpPr>
        <p:grpSpPr bwMode="auto">
          <a:xfrm>
            <a:off x="762000" y="1"/>
            <a:ext cx="541867" cy="550863"/>
            <a:chOff x="360" y="46"/>
            <a:chExt cx="357" cy="484"/>
          </a:xfrm>
        </p:grpSpPr>
      </p:grpSp>
      <p:grpSp>
        <p:nvGrpSpPr>
          <p:cNvPr id="2168" name="Group 5"/>
          <p:cNvGrpSpPr>
            <a:grpSpLocks/>
          </p:cNvGrpSpPr>
          <p:nvPr/>
        </p:nvGrpSpPr>
        <p:grpSpPr bwMode="auto">
          <a:xfrm>
            <a:off x="762000" y="1"/>
            <a:ext cx="541867" cy="550863"/>
            <a:chOff x="360" y="46"/>
            <a:chExt cx="357" cy="484"/>
          </a:xfrm>
        </p:grpSpPr>
      </p:grpSp>
      <p:grpSp>
        <p:nvGrpSpPr>
          <p:cNvPr id="2169" name="Group 5"/>
          <p:cNvGrpSpPr>
            <a:grpSpLocks/>
          </p:cNvGrpSpPr>
          <p:nvPr/>
        </p:nvGrpSpPr>
        <p:grpSpPr bwMode="auto">
          <a:xfrm>
            <a:off x="762000" y="1"/>
            <a:ext cx="541867" cy="550863"/>
            <a:chOff x="360" y="46"/>
            <a:chExt cx="357" cy="484"/>
          </a:xfrm>
        </p:grpSpPr>
      </p:grpSp>
      <p:grpSp>
        <p:nvGrpSpPr>
          <p:cNvPr id="2170" name="Group 5"/>
          <p:cNvGrpSpPr>
            <a:grpSpLocks/>
          </p:cNvGrpSpPr>
          <p:nvPr/>
        </p:nvGrpSpPr>
        <p:grpSpPr bwMode="auto">
          <a:xfrm>
            <a:off x="762000" y="1"/>
            <a:ext cx="541867" cy="550863"/>
            <a:chOff x="360" y="46"/>
            <a:chExt cx="357" cy="484"/>
          </a:xfrm>
        </p:grpSpPr>
      </p:grpSp>
      <p:grpSp>
        <p:nvGrpSpPr>
          <p:cNvPr id="2171" name="Group 5"/>
          <p:cNvGrpSpPr>
            <a:grpSpLocks/>
          </p:cNvGrpSpPr>
          <p:nvPr/>
        </p:nvGrpSpPr>
        <p:grpSpPr bwMode="auto">
          <a:xfrm>
            <a:off x="762000" y="1"/>
            <a:ext cx="541867" cy="550863"/>
            <a:chOff x="360" y="46"/>
            <a:chExt cx="357" cy="484"/>
          </a:xfrm>
        </p:grpSpPr>
      </p:grpSp>
      <p:grpSp>
        <p:nvGrpSpPr>
          <p:cNvPr id="2172" name="Group 5"/>
          <p:cNvGrpSpPr>
            <a:grpSpLocks/>
          </p:cNvGrpSpPr>
          <p:nvPr/>
        </p:nvGrpSpPr>
        <p:grpSpPr bwMode="auto">
          <a:xfrm>
            <a:off x="762000" y="1"/>
            <a:ext cx="541867" cy="550863"/>
            <a:chOff x="360" y="46"/>
            <a:chExt cx="357" cy="484"/>
          </a:xfrm>
        </p:grpSpPr>
      </p:grpSp>
      <p:grpSp>
        <p:nvGrpSpPr>
          <p:cNvPr id="2173" name="Group 5"/>
          <p:cNvGrpSpPr>
            <a:grpSpLocks/>
          </p:cNvGrpSpPr>
          <p:nvPr/>
        </p:nvGrpSpPr>
        <p:grpSpPr bwMode="auto">
          <a:xfrm>
            <a:off x="762000" y="1"/>
            <a:ext cx="541867" cy="550863"/>
            <a:chOff x="360" y="46"/>
            <a:chExt cx="357" cy="484"/>
          </a:xfrm>
        </p:grpSpPr>
      </p:grpSp>
      <p:grpSp>
        <p:nvGrpSpPr>
          <p:cNvPr id="2174" name="Group 5"/>
          <p:cNvGrpSpPr>
            <a:grpSpLocks/>
          </p:cNvGrpSpPr>
          <p:nvPr/>
        </p:nvGrpSpPr>
        <p:grpSpPr bwMode="auto">
          <a:xfrm>
            <a:off x="762000" y="1"/>
            <a:ext cx="541867" cy="550863"/>
            <a:chOff x="360" y="46"/>
            <a:chExt cx="357" cy="484"/>
          </a:xfrm>
        </p:grpSpPr>
      </p:grpSp>
      <p:grpSp>
        <p:nvGrpSpPr>
          <p:cNvPr id="2175" name="Group 5"/>
          <p:cNvGrpSpPr>
            <a:grpSpLocks/>
          </p:cNvGrpSpPr>
          <p:nvPr/>
        </p:nvGrpSpPr>
        <p:grpSpPr bwMode="auto">
          <a:xfrm>
            <a:off x="762000" y="1"/>
            <a:ext cx="541867" cy="550863"/>
            <a:chOff x="360" y="46"/>
            <a:chExt cx="357" cy="484"/>
          </a:xfrm>
        </p:grpSpPr>
      </p:grpSp>
      <p:grpSp>
        <p:nvGrpSpPr>
          <p:cNvPr id="2176" name="Group 5"/>
          <p:cNvGrpSpPr>
            <a:grpSpLocks/>
          </p:cNvGrpSpPr>
          <p:nvPr/>
        </p:nvGrpSpPr>
        <p:grpSpPr bwMode="auto">
          <a:xfrm>
            <a:off x="762000" y="1"/>
            <a:ext cx="541867" cy="550863"/>
            <a:chOff x="360" y="46"/>
            <a:chExt cx="357" cy="484"/>
          </a:xfrm>
        </p:grpSpPr>
      </p:grpSp>
      <p:grpSp>
        <p:nvGrpSpPr>
          <p:cNvPr id="2177" name="Group 5"/>
          <p:cNvGrpSpPr>
            <a:grpSpLocks/>
          </p:cNvGrpSpPr>
          <p:nvPr/>
        </p:nvGrpSpPr>
        <p:grpSpPr bwMode="auto">
          <a:xfrm>
            <a:off x="762000" y="1"/>
            <a:ext cx="541867" cy="550863"/>
            <a:chOff x="360" y="46"/>
            <a:chExt cx="357" cy="484"/>
          </a:xfrm>
        </p:grpSpPr>
      </p:grpSp>
      <p:grpSp>
        <p:nvGrpSpPr>
          <p:cNvPr id="2178" name="Group 5"/>
          <p:cNvGrpSpPr>
            <a:grpSpLocks/>
          </p:cNvGrpSpPr>
          <p:nvPr/>
        </p:nvGrpSpPr>
        <p:grpSpPr bwMode="auto">
          <a:xfrm>
            <a:off x="762000" y="1"/>
            <a:ext cx="541867" cy="550863"/>
            <a:chOff x="360" y="46"/>
            <a:chExt cx="357" cy="484"/>
          </a:xfrm>
        </p:grpSpPr>
      </p:grpSp>
      <p:grpSp>
        <p:nvGrpSpPr>
          <p:cNvPr id="2179" name="Group 5"/>
          <p:cNvGrpSpPr>
            <a:grpSpLocks/>
          </p:cNvGrpSpPr>
          <p:nvPr/>
        </p:nvGrpSpPr>
        <p:grpSpPr bwMode="auto">
          <a:xfrm>
            <a:off x="762000" y="1"/>
            <a:ext cx="541867" cy="550863"/>
            <a:chOff x="360" y="46"/>
            <a:chExt cx="357" cy="484"/>
          </a:xfrm>
        </p:grpSpPr>
      </p:grpSp>
      <p:grpSp>
        <p:nvGrpSpPr>
          <p:cNvPr id="2180" name="Group 5"/>
          <p:cNvGrpSpPr>
            <a:grpSpLocks/>
          </p:cNvGrpSpPr>
          <p:nvPr/>
        </p:nvGrpSpPr>
        <p:grpSpPr bwMode="auto">
          <a:xfrm>
            <a:off x="762000" y="1"/>
            <a:ext cx="541867" cy="550863"/>
            <a:chOff x="360" y="46"/>
            <a:chExt cx="357" cy="484"/>
          </a:xfrm>
        </p:grpSpPr>
      </p:grpSp>
      <p:grpSp>
        <p:nvGrpSpPr>
          <p:cNvPr id="2181" name="Group 5"/>
          <p:cNvGrpSpPr>
            <a:grpSpLocks/>
          </p:cNvGrpSpPr>
          <p:nvPr/>
        </p:nvGrpSpPr>
        <p:grpSpPr bwMode="auto">
          <a:xfrm>
            <a:off x="762000" y="1"/>
            <a:ext cx="541867" cy="550863"/>
            <a:chOff x="360" y="46"/>
            <a:chExt cx="357" cy="484"/>
          </a:xfrm>
        </p:grpSpPr>
      </p:grpSp>
      <p:grpSp>
        <p:nvGrpSpPr>
          <p:cNvPr id="2182" name="Group 5"/>
          <p:cNvGrpSpPr>
            <a:grpSpLocks/>
          </p:cNvGrpSpPr>
          <p:nvPr/>
        </p:nvGrpSpPr>
        <p:grpSpPr bwMode="auto">
          <a:xfrm>
            <a:off x="762000" y="1"/>
            <a:ext cx="541867" cy="550863"/>
            <a:chOff x="360" y="46"/>
            <a:chExt cx="357" cy="484"/>
          </a:xfrm>
        </p:grpSpPr>
      </p:grpSp>
      <p:grpSp>
        <p:nvGrpSpPr>
          <p:cNvPr id="2183" name="Group 5"/>
          <p:cNvGrpSpPr>
            <a:grpSpLocks/>
          </p:cNvGrpSpPr>
          <p:nvPr/>
        </p:nvGrpSpPr>
        <p:grpSpPr bwMode="auto">
          <a:xfrm>
            <a:off x="762000" y="1"/>
            <a:ext cx="541867" cy="550863"/>
            <a:chOff x="360" y="46"/>
            <a:chExt cx="357" cy="484"/>
          </a:xfrm>
        </p:grpSpPr>
      </p:grpSp>
      <p:grpSp>
        <p:nvGrpSpPr>
          <p:cNvPr id="2184" name="Group 5"/>
          <p:cNvGrpSpPr>
            <a:grpSpLocks/>
          </p:cNvGrpSpPr>
          <p:nvPr/>
        </p:nvGrpSpPr>
        <p:grpSpPr bwMode="auto">
          <a:xfrm>
            <a:off x="762000" y="1"/>
            <a:ext cx="541867" cy="550863"/>
            <a:chOff x="360" y="46"/>
            <a:chExt cx="357" cy="484"/>
          </a:xfrm>
        </p:grpSpPr>
      </p:grpSp>
      <p:grpSp>
        <p:nvGrpSpPr>
          <p:cNvPr id="2185" name="Group 5"/>
          <p:cNvGrpSpPr>
            <a:grpSpLocks/>
          </p:cNvGrpSpPr>
          <p:nvPr/>
        </p:nvGrpSpPr>
        <p:grpSpPr bwMode="auto">
          <a:xfrm>
            <a:off x="762000" y="1"/>
            <a:ext cx="541867" cy="550863"/>
            <a:chOff x="360" y="46"/>
            <a:chExt cx="357" cy="484"/>
          </a:xfrm>
        </p:grpSpPr>
      </p:grpSp>
      <p:grpSp>
        <p:nvGrpSpPr>
          <p:cNvPr id="2186" name="Group 5"/>
          <p:cNvGrpSpPr>
            <a:grpSpLocks/>
          </p:cNvGrpSpPr>
          <p:nvPr/>
        </p:nvGrpSpPr>
        <p:grpSpPr bwMode="auto">
          <a:xfrm>
            <a:off x="762000" y="1"/>
            <a:ext cx="541867" cy="550863"/>
            <a:chOff x="360" y="46"/>
            <a:chExt cx="357" cy="484"/>
          </a:xfrm>
        </p:grpSpPr>
      </p:grpSp>
      <p:grpSp>
        <p:nvGrpSpPr>
          <p:cNvPr id="2187" name="Group 5"/>
          <p:cNvGrpSpPr>
            <a:grpSpLocks/>
          </p:cNvGrpSpPr>
          <p:nvPr/>
        </p:nvGrpSpPr>
        <p:grpSpPr bwMode="auto">
          <a:xfrm>
            <a:off x="762000" y="1"/>
            <a:ext cx="541867" cy="550863"/>
            <a:chOff x="360" y="46"/>
            <a:chExt cx="357" cy="484"/>
          </a:xfrm>
        </p:grpSpPr>
      </p:grpSp>
      <p:grpSp>
        <p:nvGrpSpPr>
          <p:cNvPr id="2188" name="Group 5"/>
          <p:cNvGrpSpPr>
            <a:grpSpLocks/>
          </p:cNvGrpSpPr>
          <p:nvPr/>
        </p:nvGrpSpPr>
        <p:grpSpPr bwMode="auto">
          <a:xfrm>
            <a:off x="762000" y="1"/>
            <a:ext cx="541867" cy="550863"/>
            <a:chOff x="360" y="46"/>
            <a:chExt cx="357" cy="484"/>
          </a:xfrm>
        </p:grpSpPr>
      </p:grpSp>
      <p:grpSp>
        <p:nvGrpSpPr>
          <p:cNvPr id="2189" name="Group 5"/>
          <p:cNvGrpSpPr>
            <a:grpSpLocks/>
          </p:cNvGrpSpPr>
          <p:nvPr/>
        </p:nvGrpSpPr>
        <p:grpSpPr bwMode="auto">
          <a:xfrm>
            <a:off x="762000" y="1"/>
            <a:ext cx="541867" cy="550863"/>
            <a:chOff x="360" y="46"/>
            <a:chExt cx="357" cy="484"/>
          </a:xfrm>
        </p:grpSpPr>
      </p:grpSp>
      <p:grpSp>
        <p:nvGrpSpPr>
          <p:cNvPr id="2190" name="Group 5"/>
          <p:cNvGrpSpPr>
            <a:grpSpLocks/>
          </p:cNvGrpSpPr>
          <p:nvPr/>
        </p:nvGrpSpPr>
        <p:grpSpPr bwMode="auto">
          <a:xfrm>
            <a:off x="762000" y="1"/>
            <a:ext cx="541867" cy="550863"/>
            <a:chOff x="360" y="46"/>
            <a:chExt cx="357" cy="484"/>
          </a:xfrm>
        </p:grpSpPr>
      </p:grpSp>
      <p:grpSp>
        <p:nvGrpSpPr>
          <p:cNvPr id="2191" name="Group 5"/>
          <p:cNvGrpSpPr>
            <a:grpSpLocks/>
          </p:cNvGrpSpPr>
          <p:nvPr/>
        </p:nvGrpSpPr>
        <p:grpSpPr bwMode="auto">
          <a:xfrm>
            <a:off x="762000" y="1"/>
            <a:ext cx="541867" cy="550863"/>
            <a:chOff x="360" y="46"/>
            <a:chExt cx="357" cy="484"/>
          </a:xfrm>
        </p:grpSpPr>
      </p:grpSp>
      <p:grpSp>
        <p:nvGrpSpPr>
          <p:cNvPr id="2194" name="Group 5"/>
          <p:cNvGrpSpPr>
            <a:grpSpLocks/>
          </p:cNvGrpSpPr>
          <p:nvPr/>
        </p:nvGrpSpPr>
        <p:grpSpPr bwMode="auto">
          <a:xfrm>
            <a:off x="762000" y="1"/>
            <a:ext cx="541867" cy="550863"/>
            <a:chOff x="360" y="46"/>
            <a:chExt cx="357" cy="484"/>
          </a:xfrm>
        </p:grpSpPr>
      </p:grpSp>
      <p:grpSp>
        <p:nvGrpSpPr>
          <p:cNvPr id="2195" name="Group 5"/>
          <p:cNvGrpSpPr>
            <a:grpSpLocks/>
          </p:cNvGrpSpPr>
          <p:nvPr/>
        </p:nvGrpSpPr>
        <p:grpSpPr bwMode="auto">
          <a:xfrm>
            <a:off x="762000" y="1"/>
            <a:ext cx="541867" cy="550863"/>
            <a:chOff x="360" y="46"/>
            <a:chExt cx="357" cy="484"/>
          </a:xfrm>
        </p:grpSpPr>
      </p:grpSp>
      <p:grpSp>
        <p:nvGrpSpPr>
          <p:cNvPr id="2196" name="Group 5"/>
          <p:cNvGrpSpPr>
            <a:grpSpLocks/>
          </p:cNvGrpSpPr>
          <p:nvPr/>
        </p:nvGrpSpPr>
        <p:grpSpPr bwMode="auto">
          <a:xfrm>
            <a:off x="762000" y="1"/>
            <a:ext cx="541867" cy="550863"/>
            <a:chOff x="360" y="46"/>
            <a:chExt cx="357" cy="484"/>
          </a:xfrm>
        </p:grpSpPr>
      </p:grpSp>
      <p:grpSp>
        <p:nvGrpSpPr>
          <p:cNvPr id="2197" name="Group 5"/>
          <p:cNvGrpSpPr>
            <a:grpSpLocks/>
          </p:cNvGrpSpPr>
          <p:nvPr/>
        </p:nvGrpSpPr>
        <p:grpSpPr bwMode="auto">
          <a:xfrm>
            <a:off x="762000" y="1"/>
            <a:ext cx="541867" cy="550863"/>
            <a:chOff x="360" y="46"/>
            <a:chExt cx="357" cy="484"/>
          </a:xfrm>
        </p:grpSpPr>
      </p:grpSp>
      <p:grpSp>
        <p:nvGrpSpPr>
          <p:cNvPr id="2198" name="Group 5"/>
          <p:cNvGrpSpPr>
            <a:grpSpLocks/>
          </p:cNvGrpSpPr>
          <p:nvPr/>
        </p:nvGrpSpPr>
        <p:grpSpPr bwMode="auto">
          <a:xfrm>
            <a:off x="762000" y="1"/>
            <a:ext cx="541867" cy="550863"/>
            <a:chOff x="360" y="46"/>
            <a:chExt cx="357" cy="484"/>
          </a:xfrm>
        </p:grpSpPr>
      </p:grpSp>
      <p:grpSp>
        <p:nvGrpSpPr>
          <p:cNvPr id="2199" name="Group 5"/>
          <p:cNvGrpSpPr>
            <a:grpSpLocks/>
          </p:cNvGrpSpPr>
          <p:nvPr/>
        </p:nvGrpSpPr>
        <p:grpSpPr bwMode="auto">
          <a:xfrm>
            <a:off x="762000" y="1"/>
            <a:ext cx="541867" cy="550863"/>
            <a:chOff x="360" y="46"/>
            <a:chExt cx="357" cy="484"/>
          </a:xfrm>
        </p:grpSpPr>
      </p:grpSp>
      <p:grpSp>
        <p:nvGrpSpPr>
          <p:cNvPr id="2200" name="Group 5"/>
          <p:cNvGrpSpPr>
            <a:grpSpLocks/>
          </p:cNvGrpSpPr>
          <p:nvPr/>
        </p:nvGrpSpPr>
        <p:grpSpPr bwMode="auto">
          <a:xfrm>
            <a:off x="762000" y="1"/>
            <a:ext cx="541867" cy="550863"/>
            <a:chOff x="360" y="46"/>
            <a:chExt cx="357" cy="484"/>
          </a:xfrm>
        </p:grpSpPr>
      </p:grpSp>
      <p:grpSp>
        <p:nvGrpSpPr>
          <p:cNvPr id="2201" name="Group 5"/>
          <p:cNvGrpSpPr>
            <a:grpSpLocks/>
          </p:cNvGrpSpPr>
          <p:nvPr/>
        </p:nvGrpSpPr>
        <p:grpSpPr bwMode="auto">
          <a:xfrm>
            <a:off x="762000" y="1"/>
            <a:ext cx="541867" cy="550863"/>
            <a:chOff x="360" y="46"/>
            <a:chExt cx="357" cy="484"/>
          </a:xfrm>
        </p:grpSpPr>
      </p:grpSp>
      <p:grpSp>
        <p:nvGrpSpPr>
          <p:cNvPr id="2202" name="Group 5"/>
          <p:cNvGrpSpPr>
            <a:grpSpLocks/>
          </p:cNvGrpSpPr>
          <p:nvPr/>
        </p:nvGrpSpPr>
        <p:grpSpPr bwMode="auto">
          <a:xfrm>
            <a:off x="762000" y="1"/>
            <a:ext cx="541867" cy="550863"/>
            <a:chOff x="360" y="46"/>
            <a:chExt cx="357" cy="484"/>
          </a:xfrm>
        </p:grpSpPr>
      </p:grpSp>
      <p:grpSp>
        <p:nvGrpSpPr>
          <p:cNvPr id="2203" name="Group 5"/>
          <p:cNvGrpSpPr>
            <a:grpSpLocks/>
          </p:cNvGrpSpPr>
          <p:nvPr/>
        </p:nvGrpSpPr>
        <p:grpSpPr bwMode="auto">
          <a:xfrm>
            <a:off x="762000" y="1"/>
            <a:ext cx="541867" cy="550863"/>
            <a:chOff x="360" y="46"/>
            <a:chExt cx="357" cy="484"/>
          </a:xfrm>
        </p:grpSpPr>
      </p:grpSp>
      <p:grpSp>
        <p:nvGrpSpPr>
          <p:cNvPr id="2204" name="Group 5"/>
          <p:cNvGrpSpPr>
            <a:grpSpLocks/>
          </p:cNvGrpSpPr>
          <p:nvPr/>
        </p:nvGrpSpPr>
        <p:grpSpPr bwMode="auto">
          <a:xfrm>
            <a:off x="762000" y="1"/>
            <a:ext cx="541867" cy="550863"/>
            <a:chOff x="360" y="46"/>
            <a:chExt cx="357" cy="484"/>
          </a:xfrm>
        </p:grpSpPr>
      </p:grpSp>
      <p:grpSp>
        <p:nvGrpSpPr>
          <p:cNvPr id="2205" name="Group 5"/>
          <p:cNvGrpSpPr>
            <a:grpSpLocks/>
          </p:cNvGrpSpPr>
          <p:nvPr/>
        </p:nvGrpSpPr>
        <p:grpSpPr bwMode="auto">
          <a:xfrm>
            <a:off x="762000" y="1"/>
            <a:ext cx="541867" cy="550863"/>
            <a:chOff x="360" y="46"/>
            <a:chExt cx="357" cy="484"/>
          </a:xfrm>
        </p:grpSpPr>
      </p:grpSp>
      <p:grpSp>
        <p:nvGrpSpPr>
          <p:cNvPr id="2206" name="Group 5"/>
          <p:cNvGrpSpPr>
            <a:grpSpLocks/>
          </p:cNvGrpSpPr>
          <p:nvPr/>
        </p:nvGrpSpPr>
        <p:grpSpPr bwMode="auto">
          <a:xfrm>
            <a:off x="762000" y="1"/>
            <a:ext cx="541867" cy="550863"/>
            <a:chOff x="360" y="46"/>
            <a:chExt cx="357" cy="484"/>
          </a:xfrm>
        </p:grpSpPr>
      </p:grpSp>
      <p:grpSp>
        <p:nvGrpSpPr>
          <p:cNvPr id="2207" name="Group 5"/>
          <p:cNvGrpSpPr>
            <a:grpSpLocks/>
          </p:cNvGrpSpPr>
          <p:nvPr/>
        </p:nvGrpSpPr>
        <p:grpSpPr bwMode="auto">
          <a:xfrm>
            <a:off x="762000" y="1"/>
            <a:ext cx="541867" cy="550863"/>
            <a:chOff x="360" y="46"/>
            <a:chExt cx="357" cy="484"/>
          </a:xfrm>
        </p:grpSpPr>
      </p:grpSp>
      <p:grpSp>
        <p:nvGrpSpPr>
          <p:cNvPr id="2208" name="Group 5"/>
          <p:cNvGrpSpPr>
            <a:grpSpLocks/>
          </p:cNvGrpSpPr>
          <p:nvPr/>
        </p:nvGrpSpPr>
        <p:grpSpPr bwMode="auto">
          <a:xfrm>
            <a:off x="762000" y="1"/>
            <a:ext cx="541867" cy="550863"/>
            <a:chOff x="360" y="46"/>
            <a:chExt cx="357" cy="484"/>
          </a:xfrm>
        </p:grpSpPr>
      </p:grpSp>
      <p:grpSp>
        <p:nvGrpSpPr>
          <p:cNvPr id="2209" name="Group 5"/>
          <p:cNvGrpSpPr>
            <a:grpSpLocks/>
          </p:cNvGrpSpPr>
          <p:nvPr/>
        </p:nvGrpSpPr>
        <p:grpSpPr bwMode="auto">
          <a:xfrm>
            <a:off x="762000" y="1"/>
            <a:ext cx="541867" cy="550863"/>
            <a:chOff x="360" y="46"/>
            <a:chExt cx="357" cy="484"/>
          </a:xfrm>
        </p:grpSpPr>
      </p:grpSp>
      <p:grpSp>
        <p:nvGrpSpPr>
          <p:cNvPr id="2210" name="Group 5"/>
          <p:cNvGrpSpPr>
            <a:grpSpLocks/>
          </p:cNvGrpSpPr>
          <p:nvPr/>
        </p:nvGrpSpPr>
        <p:grpSpPr bwMode="auto">
          <a:xfrm>
            <a:off x="762000" y="1"/>
            <a:ext cx="541867" cy="550863"/>
            <a:chOff x="360" y="46"/>
            <a:chExt cx="357" cy="484"/>
          </a:xfrm>
        </p:grpSpPr>
      </p:grpSp>
      <p:grpSp>
        <p:nvGrpSpPr>
          <p:cNvPr id="2211" name="Group 5"/>
          <p:cNvGrpSpPr>
            <a:grpSpLocks/>
          </p:cNvGrpSpPr>
          <p:nvPr/>
        </p:nvGrpSpPr>
        <p:grpSpPr bwMode="auto">
          <a:xfrm>
            <a:off x="762000" y="1"/>
            <a:ext cx="541867" cy="550863"/>
            <a:chOff x="360" y="46"/>
            <a:chExt cx="357" cy="484"/>
          </a:xfrm>
        </p:grpSpPr>
      </p:grpSp>
      <p:grpSp>
        <p:nvGrpSpPr>
          <p:cNvPr id="2212" name="Group 5"/>
          <p:cNvGrpSpPr>
            <a:grpSpLocks/>
          </p:cNvGrpSpPr>
          <p:nvPr/>
        </p:nvGrpSpPr>
        <p:grpSpPr bwMode="auto">
          <a:xfrm>
            <a:off x="762000" y="1"/>
            <a:ext cx="541867" cy="550863"/>
            <a:chOff x="360" y="46"/>
            <a:chExt cx="357" cy="484"/>
          </a:xfrm>
        </p:grpSpPr>
      </p:grpSp>
      <p:grpSp>
        <p:nvGrpSpPr>
          <p:cNvPr id="2213" name="Group 5"/>
          <p:cNvGrpSpPr>
            <a:grpSpLocks/>
          </p:cNvGrpSpPr>
          <p:nvPr/>
        </p:nvGrpSpPr>
        <p:grpSpPr bwMode="auto">
          <a:xfrm>
            <a:off x="762000" y="1"/>
            <a:ext cx="541867" cy="550863"/>
            <a:chOff x="360" y="46"/>
            <a:chExt cx="357" cy="484"/>
          </a:xfrm>
        </p:grpSpPr>
      </p:grpSp>
      <p:grpSp>
        <p:nvGrpSpPr>
          <p:cNvPr id="2214" name="Group 5"/>
          <p:cNvGrpSpPr>
            <a:grpSpLocks/>
          </p:cNvGrpSpPr>
          <p:nvPr/>
        </p:nvGrpSpPr>
        <p:grpSpPr bwMode="auto">
          <a:xfrm>
            <a:off x="762000" y="1"/>
            <a:ext cx="541867" cy="550863"/>
            <a:chOff x="360" y="46"/>
            <a:chExt cx="357" cy="484"/>
          </a:xfrm>
        </p:grpSpPr>
      </p:grpSp>
      <p:grpSp>
        <p:nvGrpSpPr>
          <p:cNvPr id="2215" name="Group 5"/>
          <p:cNvGrpSpPr>
            <a:grpSpLocks/>
          </p:cNvGrpSpPr>
          <p:nvPr/>
        </p:nvGrpSpPr>
        <p:grpSpPr bwMode="auto">
          <a:xfrm>
            <a:off x="762000" y="1"/>
            <a:ext cx="541867" cy="550863"/>
            <a:chOff x="360" y="46"/>
            <a:chExt cx="357" cy="484"/>
          </a:xfrm>
        </p:grpSpPr>
      </p:grpSp>
      <p:grpSp>
        <p:nvGrpSpPr>
          <p:cNvPr id="2216" name="Group 5"/>
          <p:cNvGrpSpPr>
            <a:grpSpLocks/>
          </p:cNvGrpSpPr>
          <p:nvPr/>
        </p:nvGrpSpPr>
        <p:grpSpPr bwMode="auto">
          <a:xfrm>
            <a:off x="762000" y="1"/>
            <a:ext cx="541867" cy="550863"/>
            <a:chOff x="360" y="46"/>
            <a:chExt cx="357" cy="484"/>
          </a:xfrm>
        </p:grpSpPr>
      </p:grpSp>
      <p:grpSp>
        <p:nvGrpSpPr>
          <p:cNvPr id="2217" name="Group 5"/>
          <p:cNvGrpSpPr>
            <a:grpSpLocks/>
          </p:cNvGrpSpPr>
          <p:nvPr/>
        </p:nvGrpSpPr>
        <p:grpSpPr bwMode="auto">
          <a:xfrm>
            <a:off x="762000" y="1"/>
            <a:ext cx="541867" cy="550863"/>
            <a:chOff x="360" y="46"/>
            <a:chExt cx="357" cy="484"/>
          </a:xfrm>
        </p:grpSpPr>
      </p:grpSp>
      <p:grpSp>
        <p:nvGrpSpPr>
          <p:cNvPr id="2218" name="Group 5"/>
          <p:cNvGrpSpPr>
            <a:grpSpLocks/>
          </p:cNvGrpSpPr>
          <p:nvPr/>
        </p:nvGrpSpPr>
        <p:grpSpPr bwMode="auto">
          <a:xfrm>
            <a:off x="762000" y="1"/>
            <a:ext cx="541867" cy="550863"/>
            <a:chOff x="360" y="46"/>
            <a:chExt cx="357" cy="484"/>
          </a:xfrm>
        </p:grpSpPr>
      </p:grpSp>
      <p:grpSp>
        <p:nvGrpSpPr>
          <p:cNvPr id="32" name="Group 5"/>
          <p:cNvGrpSpPr>
            <a:grpSpLocks/>
          </p:cNvGrpSpPr>
          <p:nvPr/>
        </p:nvGrpSpPr>
        <p:grpSpPr bwMode="auto">
          <a:xfrm>
            <a:off x="762000" y="1"/>
            <a:ext cx="541867" cy="550863"/>
            <a:chOff x="360" y="46"/>
            <a:chExt cx="357" cy="484"/>
          </a:xfrm>
        </p:grpSpPr>
      </p:grpSp>
      <p:grpSp>
        <p:nvGrpSpPr>
          <p:cNvPr id="33" name="Group 5"/>
          <p:cNvGrpSpPr>
            <a:grpSpLocks/>
          </p:cNvGrpSpPr>
          <p:nvPr/>
        </p:nvGrpSpPr>
        <p:grpSpPr bwMode="auto">
          <a:xfrm>
            <a:off x="762000" y="1"/>
            <a:ext cx="541867" cy="550863"/>
            <a:chOff x="360" y="46"/>
            <a:chExt cx="357" cy="484"/>
          </a:xfrm>
        </p:grpSpPr>
      </p:grpSp>
    </p:spTree>
    <p:controls>
      <mc:AlternateContent xmlns:mc="http://schemas.openxmlformats.org/markup-compatibility/2006">
        <mc:Choice xmlns:v="urn:schemas-microsoft-com:vml" Requires="v">
          <p:control name="Image2" r:id="rId10" imgW="409680" imgH="552600"/>
        </mc:Choice>
        <mc:Fallback>
          <p:control name="Image2" r:id="rId10" imgW="409680" imgH="552600">
            <p:pic>
              <p:nvPicPr>
                <p:cNvPr id="2192" name="Image2"/>
                <p:cNvPicPr preferRelativeResize="0">
                  <a:picLocks noChangeArrowheads="1" noChangeShapeType="1"/>
                </p:cNvPicPr>
                <p:nvPr/>
              </p:nvPicPr>
              <p:blipFill>
                <a:blip r:embed="rId12"/>
                <a:srcRect/>
                <a:stretch>
                  <a:fillRect/>
                </a:stretch>
              </p:blipFill>
              <p:spPr bwMode="auto">
                <a:xfrm>
                  <a:off x="762000" y="1"/>
                  <a:ext cx="541867" cy="5508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Image3" r:id="rId11" imgW="361800" imgH="324000"/>
        </mc:Choice>
        <mc:Fallback>
          <p:control name="Image3" r:id="rId11" imgW="361800" imgH="324000">
            <p:pic>
              <p:nvPicPr>
                <p:cNvPr id="2193" name="Image3"/>
                <p:cNvPicPr preferRelativeResize="0">
                  <a:picLocks noChangeArrowheads="1" noChangeShapeType="1"/>
                </p:cNvPicPr>
                <p:nvPr/>
              </p:nvPicPr>
              <p:blipFill>
                <a:blip r:embed="rId13"/>
                <a:srcRect/>
                <a:stretch>
                  <a:fillRect/>
                </a:stretch>
              </p:blipFill>
              <p:spPr bwMode="auto">
                <a:xfrm>
                  <a:off x="797984" y="185739"/>
                  <a:ext cx="482600" cy="3270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3000087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hf hdr="0" ftr="0" dt="0"/>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AD19F-1BEB-4F6C-AE37-537113608A5D}" type="datetimeFigureOut">
              <a:rPr lang="en-GB" smtClean="0"/>
              <a:t>03/04/2024</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7B32A-B6E1-4E1D-ADB5-35C940739CAA}" type="slidenum">
              <a:rPr lang="en-GB" smtClean="0"/>
              <a:t>‹#›</a:t>
            </a:fld>
            <a:endParaRPr lang="en-GB" dirty="0"/>
          </a:p>
        </p:txBody>
      </p:sp>
    </p:spTree>
    <p:extLst>
      <p:ext uri="{BB962C8B-B14F-4D97-AF65-F5344CB8AC3E}">
        <p14:creationId xmlns:p14="http://schemas.microsoft.com/office/powerpoint/2010/main" val="11020785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461AAA-FE86-A547-8F29-73BC78D25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z="4400" b="1" dirty="0">
                <a:solidFill>
                  <a:srgbClr val="162C36"/>
                </a:solidFill>
                <a:latin typeface="Museo Sans 700" panose="02000000000000000000" pitchFamily="2" charset="77"/>
              </a:rPr>
              <a:t>TITLE OF  PRESENTATION</a:t>
            </a:r>
            <a:endParaRPr lang="en-US" dirty="0"/>
          </a:p>
        </p:txBody>
      </p:sp>
      <p:sp>
        <p:nvSpPr>
          <p:cNvPr id="3" name="Text Placeholder 2">
            <a:extLst>
              <a:ext uri="{FF2B5EF4-FFF2-40B4-BE49-F238E27FC236}">
                <a16:creationId xmlns:a16="http://schemas.microsoft.com/office/drawing/2014/main" id="{5F51B191-5C7B-C847-8076-34CEC69BE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C81BCE4-1BA9-4048-885B-1EE617FD06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D4AF6-646A-144E-B33E-998363B0FE99}" type="datetimeFigureOut">
              <a:rPr lang="en-US" smtClean="0"/>
              <a:t>4/3/2024</a:t>
            </a:fld>
            <a:endParaRPr lang="en-US"/>
          </a:p>
        </p:txBody>
      </p:sp>
      <p:sp>
        <p:nvSpPr>
          <p:cNvPr id="5" name="Footer Placeholder 4">
            <a:extLst>
              <a:ext uri="{FF2B5EF4-FFF2-40B4-BE49-F238E27FC236}">
                <a16:creationId xmlns:a16="http://schemas.microsoft.com/office/drawing/2014/main" id="{C866DE52-0A12-4341-B18F-72A4BC4A9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0BE141-3D29-6649-ADC4-AC1A3544DD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15B08-B4CD-6540-8F2B-3FB9E9A75BB0}" type="slidenum">
              <a:rPr lang="en-US" smtClean="0"/>
              <a:t>‹#›</a:t>
            </a:fld>
            <a:endParaRPr lang="en-US"/>
          </a:p>
        </p:txBody>
      </p:sp>
    </p:spTree>
    <p:extLst>
      <p:ext uri="{BB962C8B-B14F-4D97-AF65-F5344CB8AC3E}">
        <p14:creationId xmlns:p14="http://schemas.microsoft.com/office/powerpoint/2010/main" val="21554616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96448-D989-44A5-BE4F-4D5055EB40F8}" type="datetimeFigureOut">
              <a:rPr lang="en-CA" smtClean="0"/>
              <a:t>2024-04-03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84F16-B9C0-4889-89A1-F3368811CD3F}" type="slidenum">
              <a:rPr lang="en-CA" smtClean="0"/>
              <a:t>‹#›</a:t>
            </a:fld>
            <a:endParaRPr lang="en-CA"/>
          </a:p>
        </p:txBody>
      </p:sp>
    </p:spTree>
    <p:extLst>
      <p:ext uri="{BB962C8B-B14F-4D97-AF65-F5344CB8AC3E}">
        <p14:creationId xmlns:p14="http://schemas.microsoft.com/office/powerpoint/2010/main" val="339832827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miika.kataja@omaishoitajat.fi" TargetMode="Externa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9.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5.xml"/><Relationship Id="rId6" Type="http://schemas.openxmlformats.org/officeDocument/2006/relationships/image" Target="../media/image17.jpe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employersforcarers.org/news/item/1527-carer-friendly-employers-better-prepared-to-meet-changing-staff-needs-through-covid-19-pandemic" TargetMode="External"/><Relationship Id="rId1" Type="http://schemas.openxmlformats.org/officeDocument/2006/relationships/slideLayout" Target="../slideLayouts/slideLayout6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0.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0.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2.pn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0.xml"/><Relationship Id="rId6" Type="http://schemas.openxmlformats.org/officeDocument/2006/relationships/image" Target="../media/image17.jpeg"/><Relationship Id="rId5" Type="http://schemas.openxmlformats.org/officeDocument/2006/relationships/hyperlink" Target="http://www.carersuk.org/" TargetMode="External"/><Relationship Id="rId4" Type="http://schemas.openxmlformats.org/officeDocument/2006/relationships/hyperlink" Target="http://www.employersforcarers.org/new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8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3.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notesSlide" Target="../notesSlides/notesSlide14.xml"/><Relationship Id="rId1" Type="http://schemas.openxmlformats.org/officeDocument/2006/relationships/slideLayout" Target="../slideLayouts/slideLayout71.xml"/><Relationship Id="rId6" Type="http://schemas.openxmlformats.org/officeDocument/2006/relationships/image" Target="../media/image43.emf"/><Relationship Id="rId5" Type="http://schemas.openxmlformats.org/officeDocument/2006/relationships/image" Target="../media/image42.jpeg"/><Relationship Id="rId4" Type="http://schemas.openxmlformats.org/officeDocument/2006/relationships/image" Target="../media/image41.emf"/></Relationships>
</file>

<file path=ppt/slides/_rels/slide3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6.png"/><Relationship Id="rId1" Type="http://schemas.openxmlformats.org/officeDocument/2006/relationships/slideLayout" Target="../slideLayouts/slideLayout72.xml"/><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6.png"/><Relationship Id="rId1" Type="http://schemas.openxmlformats.org/officeDocument/2006/relationships/slideLayout" Target="../slideLayouts/slideLayout72.xml"/><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72.xml"/><Relationship Id="rId6" Type="http://schemas.openxmlformats.org/officeDocument/2006/relationships/image" Target="../media/image46.png"/><Relationship Id="rId5" Type="http://schemas.openxmlformats.org/officeDocument/2006/relationships/image" Target="../media/image48.jpeg"/><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3.emf"/><Relationship Id="rId1" Type="http://schemas.openxmlformats.org/officeDocument/2006/relationships/slideLayout" Target="../slideLayouts/slideLayout72.xml"/><Relationship Id="rId5" Type="http://schemas.openxmlformats.org/officeDocument/2006/relationships/image" Target="../media/image46.pn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8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97F52-DE2A-4168-B8F7-0FBE07418D53}"/>
              </a:ext>
            </a:extLst>
          </p:cNvPr>
          <p:cNvSpPr>
            <a:spLocks noGrp="1"/>
          </p:cNvSpPr>
          <p:nvPr>
            <p:ph type="ctrTitle"/>
          </p:nvPr>
        </p:nvSpPr>
        <p:spPr>
          <a:xfrm>
            <a:off x="909099" y="597722"/>
            <a:ext cx="9777454" cy="2387600"/>
          </a:xfrm>
        </p:spPr>
        <p:txBody>
          <a:bodyPr>
            <a:normAutofit/>
          </a:bodyPr>
          <a:lstStyle/>
          <a:p>
            <a:r>
              <a:rPr lang="en-CA" sz="4800" dirty="0"/>
              <a:t>Creating Carer Friendly Workplaces  </a:t>
            </a:r>
            <a:br>
              <a:rPr lang="en-CA" dirty="0"/>
            </a:br>
            <a:r>
              <a:rPr lang="en-CA" sz="3600" dirty="0"/>
              <a:t>Knowledge Sharing Session</a:t>
            </a:r>
            <a:endParaRPr lang="en-GB" sz="3600" dirty="0"/>
          </a:p>
        </p:txBody>
      </p:sp>
      <p:pic>
        <p:nvPicPr>
          <p:cNvPr id="17" name="Picture 16">
            <a:extLst>
              <a:ext uri="{FF2B5EF4-FFF2-40B4-BE49-F238E27FC236}">
                <a16:creationId xmlns:a16="http://schemas.microsoft.com/office/drawing/2014/main" id="{02CC6AFE-44A7-4F05-8BE0-A63F6483D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708" y="3314796"/>
            <a:ext cx="4972812" cy="1147572"/>
          </a:xfrm>
          <a:prstGeom prst="rect">
            <a:avLst/>
          </a:prstGeom>
        </p:spPr>
      </p:pic>
    </p:spTree>
    <p:extLst>
      <p:ext uri="{BB962C8B-B14F-4D97-AF65-F5344CB8AC3E}">
        <p14:creationId xmlns:p14="http://schemas.microsoft.com/office/powerpoint/2010/main" val="314796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113A18A-823E-A64E-9D4D-B36A4A3A9096}"/>
              </a:ext>
            </a:extLst>
          </p:cNvPr>
          <p:cNvSpPr>
            <a:spLocks noGrp="1"/>
          </p:cNvSpPr>
          <p:nvPr>
            <p:ph type="subTitle" idx="1"/>
          </p:nvPr>
        </p:nvSpPr>
        <p:spPr>
          <a:xfrm>
            <a:off x="2895600" y="2638639"/>
            <a:ext cx="6400800" cy="790362"/>
          </a:xfrm>
        </p:spPr>
        <p:txBody>
          <a:bodyPr/>
          <a:lstStyle/>
          <a:p>
            <a:r>
              <a:rPr lang="fi-FI" dirty="0" err="1"/>
              <a:t>Thanks</a:t>
            </a:r>
            <a:r>
              <a:rPr lang="fi-FI" dirty="0"/>
              <a:t>!</a:t>
            </a:r>
          </a:p>
        </p:txBody>
      </p:sp>
      <p:sp>
        <p:nvSpPr>
          <p:cNvPr id="5" name="Content Placeholder 4">
            <a:extLst>
              <a:ext uri="{FF2B5EF4-FFF2-40B4-BE49-F238E27FC236}">
                <a16:creationId xmlns:a16="http://schemas.microsoft.com/office/drawing/2014/main" id="{0CBD335F-DA69-AA40-A208-6E0CC10E2D72}"/>
              </a:ext>
            </a:extLst>
          </p:cNvPr>
          <p:cNvSpPr>
            <a:spLocks noGrp="1"/>
          </p:cNvSpPr>
          <p:nvPr>
            <p:ph idx="10"/>
          </p:nvPr>
        </p:nvSpPr>
        <p:spPr>
          <a:xfrm>
            <a:off x="2852352" y="3701601"/>
            <a:ext cx="6487297" cy="1609190"/>
          </a:xfrm>
        </p:spPr>
        <p:txBody>
          <a:bodyPr>
            <a:normAutofit/>
          </a:bodyPr>
          <a:lstStyle/>
          <a:p>
            <a:r>
              <a:rPr lang="en-GB" sz="1400" dirty="0"/>
              <a:t>Contact: </a:t>
            </a:r>
          </a:p>
          <a:p>
            <a:endParaRPr lang="en-GB" sz="1400" dirty="0"/>
          </a:p>
          <a:p>
            <a:r>
              <a:rPr lang="en-GB" sz="1400" dirty="0" err="1"/>
              <a:t>Miika</a:t>
            </a:r>
            <a:r>
              <a:rPr lang="en-GB" sz="1400" dirty="0"/>
              <a:t> </a:t>
            </a:r>
            <a:r>
              <a:rPr lang="en-GB" sz="1400" dirty="0" err="1"/>
              <a:t>Kataja</a:t>
            </a:r>
            <a:r>
              <a:rPr lang="en-GB" sz="1400" dirty="0"/>
              <a:t> </a:t>
            </a:r>
            <a:r>
              <a:rPr lang="en-GB" sz="1400" i="1" dirty="0"/>
              <a:t>M. Sc. (econ.), M. Soc. Sc., Ph.D. candidate </a:t>
            </a:r>
          </a:p>
          <a:p>
            <a:r>
              <a:rPr lang="en-GB" sz="1400" dirty="0"/>
              <a:t>Project manager, “</a:t>
            </a:r>
            <a:r>
              <a:rPr lang="en-GB" sz="1400" dirty="0" err="1"/>
              <a:t>Rahkeet</a:t>
            </a:r>
            <a:r>
              <a:rPr lang="en-GB" sz="1400" dirty="0"/>
              <a:t> </a:t>
            </a:r>
            <a:r>
              <a:rPr lang="en-GB" sz="1400" dirty="0" err="1"/>
              <a:t>riittämään</a:t>
            </a:r>
            <a:r>
              <a:rPr lang="en-GB" sz="1400" dirty="0"/>
              <a:t>” -Project in Support of Working Age Carers</a:t>
            </a:r>
          </a:p>
          <a:p>
            <a:r>
              <a:rPr lang="en-GB" sz="1400" dirty="0">
                <a:hlinkClick r:id="rId2"/>
              </a:rPr>
              <a:t>miika.kataja@omaishoitajat.fi</a:t>
            </a:r>
            <a:r>
              <a:rPr lang="en-GB" sz="1400" dirty="0"/>
              <a:t>; +358 40 718 4156 (also WhatsApp)</a:t>
            </a:r>
          </a:p>
        </p:txBody>
      </p:sp>
    </p:spTree>
    <p:extLst>
      <p:ext uri="{BB962C8B-B14F-4D97-AF65-F5344CB8AC3E}">
        <p14:creationId xmlns:p14="http://schemas.microsoft.com/office/powerpoint/2010/main" val="21348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FC012A-B1A3-F944-A976-3737AD987681}"/>
              </a:ext>
            </a:extLst>
          </p:cNvPr>
          <p:cNvSpPr>
            <a:spLocks noGrp="1"/>
          </p:cNvSpPr>
          <p:nvPr>
            <p:ph type="title"/>
          </p:nvPr>
        </p:nvSpPr>
        <p:spPr>
          <a:xfrm>
            <a:off x="2393839" y="2561677"/>
            <a:ext cx="6832854" cy="1325563"/>
          </a:xfrm>
        </p:spPr>
        <p:txBody>
          <a:bodyPr/>
          <a:lstStyle/>
          <a:p>
            <a:r>
              <a:rPr lang="en-US" b="1" dirty="0"/>
              <a:t>WORK AND CARE:</a:t>
            </a:r>
            <a:br>
              <a:rPr lang="en-US" b="1" dirty="0"/>
            </a:br>
            <a:r>
              <a:rPr lang="en-US" b="1" dirty="0">
                <a:solidFill>
                  <a:srgbClr val="C8102E"/>
                </a:solidFill>
              </a:rPr>
              <a:t>UNITED KINGDOM</a:t>
            </a:r>
          </a:p>
        </p:txBody>
      </p:sp>
      <p:pic>
        <p:nvPicPr>
          <p:cNvPr id="7" name="Picture 6">
            <a:extLst>
              <a:ext uri="{FF2B5EF4-FFF2-40B4-BE49-F238E27FC236}">
                <a16:creationId xmlns:a16="http://schemas.microsoft.com/office/drawing/2014/main" id="{E8E82975-FC69-4B29-A59D-0A6142AB4145}"/>
              </a:ext>
            </a:extLst>
          </p:cNvPr>
          <p:cNvPicPr>
            <a:picLocks noChangeAspect="1"/>
          </p:cNvPicPr>
          <p:nvPr/>
        </p:nvPicPr>
        <p:blipFill>
          <a:blip r:embed="rId3">
            <a:alphaModFix amt="36000"/>
            <a:extLst>
              <a:ext uri="{28A0092B-C50C-407E-A947-70E740481C1C}">
                <a14:useLocalDpi xmlns:a14="http://schemas.microsoft.com/office/drawing/2010/main" val="0"/>
              </a:ext>
            </a:extLst>
          </a:blip>
          <a:stretch>
            <a:fillRect/>
          </a:stretch>
        </p:blipFill>
        <p:spPr>
          <a:xfrm>
            <a:off x="10631789" y="5206339"/>
            <a:ext cx="1462330" cy="1462330"/>
          </a:xfrm>
          <a:prstGeom prst="rect">
            <a:avLst/>
          </a:prstGeom>
        </p:spPr>
      </p:pic>
      <p:pic>
        <p:nvPicPr>
          <p:cNvPr id="2" name="Picture 2" descr="Flag of the United Kingdom - Wikipedia">
            <a:extLst>
              <a:ext uri="{FF2B5EF4-FFF2-40B4-BE49-F238E27FC236}">
                <a16:creationId xmlns:a16="http://schemas.microsoft.com/office/drawing/2014/main" id="{A817FCF4-6D11-4754-81EB-11D74B909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49352" y="2904863"/>
            <a:ext cx="1278380" cy="63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5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25" y="5901449"/>
            <a:ext cx="2304256" cy="9565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76" y="172029"/>
            <a:ext cx="2560284" cy="720080"/>
          </a:xfrm>
          <a:prstGeom prst="rect">
            <a:avLst/>
          </a:prstGeom>
        </p:spPr>
      </p:pic>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 r="23604"/>
          <a:stretch/>
        </p:blipFill>
        <p:spPr bwMode="auto">
          <a:xfrm>
            <a:off x="10284000" y="0"/>
            <a:ext cx="1908000" cy="663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2"/>
          <p:cNvSpPr>
            <a:spLocks noGrp="1"/>
          </p:cNvSpPr>
          <p:nvPr>
            <p:ph type="subTitle" idx="1"/>
          </p:nvPr>
        </p:nvSpPr>
        <p:spPr>
          <a:xfrm>
            <a:off x="1154485" y="1707017"/>
            <a:ext cx="6984776" cy="3960440"/>
          </a:xfrm>
        </p:spPr>
        <p:txBody>
          <a:bodyPr>
            <a:normAutofit fontScale="55000" lnSpcReduction="20000"/>
          </a:bodyPr>
          <a:lstStyle/>
          <a:p>
            <a:pPr algn="l"/>
            <a:r>
              <a:rPr lang="en-GB" altLang="en-US" sz="7700" b="1" dirty="0">
                <a:solidFill>
                  <a:schemeClr val="tx1">
                    <a:lumMod val="75000"/>
                    <a:lumOff val="25000"/>
                  </a:schemeClr>
                </a:solidFill>
              </a:rPr>
              <a:t>Carers, employment and the pandemic </a:t>
            </a:r>
            <a:br>
              <a:rPr lang="en-GB" altLang="en-US" sz="4800" b="1" dirty="0">
                <a:solidFill>
                  <a:schemeClr val="tx1">
                    <a:lumMod val="75000"/>
                    <a:lumOff val="25000"/>
                  </a:schemeClr>
                </a:solidFill>
              </a:rPr>
            </a:br>
            <a:endParaRPr lang="en-GB" altLang="en-US" sz="4800" b="1" dirty="0">
              <a:solidFill>
                <a:schemeClr val="tx1">
                  <a:lumMod val="75000"/>
                  <a:lumOff val="25000"/>
                </a:schemeClr>
              </a:solidFill>
            </a:endParaRPr>
          </a:p>
          <a:p>
            <a:pPr algn="l"/>
            <a:br>
              <a:rPr lang="en-GB" altLang="en-US" sz="4200" dirty="0">
                <a:solidFill>
                  <a:srgbClr val="FF0000"/>
                </a:solidFill>
              </a:rPr>
            </a:br>
            <a:endParaRPr lang="en-GB" altLang="en-US" sz="3100" dirty="0">
              <a:solidFill>
                <a:schemeClr val="tx1">
                  <a:lumMod val="75000"/>
                  <a:lumOff val="25000"/>
                </a:schemeClr>
              </a:solidFill>
            </a:endParaRPr>
          </a:p>
          <a:p>
            <a:pPr algn="l"/>
            <a:r>
              <a:rPr lang="en-GB" altLang="en-US" sz="4400" dirty="0">
                <a:solidFill>
                  <a:schemeClr val="tx1">
                    <a:lumMod val="75000"/>
                    <a:lumOff val="25000"/>
                  </a:schemeClr>
                </a:solidFill>
              </a:rPr>
              <a:t>3 December 2020</a:t>
            </a:r>
          </a:p>
          <a:p>
            <a:pPr algn="l"/>
            <a:endParaRPr lang="en-GB" altLang="en-US" sz="3400" dirty="0">
              <a:solidFill>
                <a:schemeClr val="tx1">
                  <a:lumMod val="75000"/>
                  <a:lumOff val="25000"/>
                </a:schemeClr>
              </a:solidFill>
            </a:endParaRPr>
          </a:p>
          <a:p>
            <a:pPr algn="l"/>
            <a:r>
              <a:rPr lang="en-GB" altLang="en-US" sz="4400" dirty="0">
                <a:solidFill>
                  <a:schemeClr val="tx1">
                    <a:lumMod val="75000"/>
                    <a:lumOff val="25000"/>
                  </a:schemeClr>
                </a:solidFill>
              </a:rPr>
              <a:t>Emily Holzhausen, Director of Policy and Public Affairs Katherine Wilson, Head of Employers for Carers </a:t>
            </a:r>
          </a:p>
          <a:p>
            <a:pPr algn="l"/>
            <a:r>
              <a:rPr lang="en-GB" altLang="en-US" sz="4400" dirty="0">
                <a:solidFill>
                  <a:schemeClr val="tx1">
                    <a:lumMod val="75000"/>
                    <a:lumOff val="25000"/>
                  </a:schemeClr>
                </a:solidFill>
              </a:rPr>
              <a:t>Carers UK  </a:t>
            </a:r>
          </a:p>
        </p:txBody>
      </p:sp>
    </p:spTree>
    <p:extLst>
      <p:ext uri="{BB962C8B-B14F-4D97-AF65-F5344CB8AC3E}">
        <p14:creationId xmlns:p14="http://schemas.microsoft.com/office/powerpoint/2010/main" val="211839334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CEE8F4-36AC-4D9F-9266-78D14D8D58FA}"/>
              </a:ext>
            </a:extLst>
          </p:cNvPr>
          <p:cNvPicPr>
            <a:picLocks noChangeAspect="1"/>
          </p:cNvPicPr>
          <p:nvPr/>
        </p:nvPicPr>
        <p:blipFill>
          <a:blip r:embed="rId3"/>
          <a:stretch>
            <a:fillRect/>
          </a:stretch>
        </p:blipFill>
        <p:spPr>
          <a:xfrm>
            <a:off x="1457609" y="2552016"/>
            <a:ext cx="3561486" cy="3396155"/>
          </a:xfrm>
          <a:prstGeom prst="rect">
            <a:avLst/>
          </a:prstGeom>
        </p:spPr>
      </p:pic>
      <p:sp>
        <p:nvSpPr>
          <p:cNvPr id="2" name="AutoShape 2" descr="Image result for state of caring 2019"/>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en-GB">
              <a:solidFill>
                <a:prstClr val="black"/>
              </a:solidFill>
              <a:latin typeface="Calibri"/>
            </a:endParaRPr>
          </a:p>
        </p:txBody>
      </p:sp>
      <p:sp>
        <p:nvSpPr>
          <p:cNvPr id="3" name="TextBox 2"/>
          <p:cNvSpPr txBox="1"/>
          <p:nvPr/>
        </p:nvSpPr>
        <p:spPr>
          <a:xfrm>
            <a:off x="1000408" y="1137282"/>
            <a:ext cx="4536504" cy="1631216"/>
          </a:xfrm>
          <a:prstGeom prst="rect">
            <a:avLst/>
          </a:prstGeom>
          <a:noFill/>
        </p:spPr>
        <p:txBody>
          <a:bodyPr wrap="square" rtlCol="0">
            <a:spAutoFit/>
          </a:bodyPr>
          <a:lstStyle/>
          <a:p>
            <a:pPr defTabSz="914400">
              <a:buClr>
                <a:srgbClr val="FF0000"/>
              </a:buClr>
              <a:defRPr/>
            </a:pPr>
            <a:r>
              <a:rPr lang="en-US" sz="2000" dirty="0">
                <a:solidFill>
                  <a:prstClr val="black"/>
                </a:solidFill>
                <a:latin typeface="Arial" panose="020B0604020202020204" pitchFamily="34" charset="0"/>
                <a:cs typeface="Arial" panose="020B0604020202020204" pitchFamily="34" charset="0"/>
              </a:rPr>
              <a:t>Report released 8 June 2020</a:t>
            </a:r>
          </a:p>
          <a:p>
            <a:pPr defTabSz="914400">
              <a:buClr>
                <a:srgbClr val="FF0000"/>
              </a:buClr>
              <a:defRPr/>
            </a:pPr>
            <a:endParaRPr lang="en-US" sz="2000" dirty="0">
              <a:solidFill>
                <a:prstClr val="black"/>
              </a:solidFill>
              <a:latin typeface="Arial" panose="020B0604020202020204" pitchFamily="34" charset="0"/>
              <a:cs typeface="Arial" panose="020B0604020202020204" pitchFamily="34" charset="0"/>
            </a:endParaRPr>
          </a:p>
          <a:p>
            <a:pPr marL="342900" indent="-342900" defTabSz="914400">
              <a:buClr>
                <a:srgbClr val="FF0000"/>
              </a:buClr>
              <a:buFont typeface="Arial" panose="020B0604020202020204" pitchFamily="34" charset="0"/>
              <a:buChar char="•"/>
              <a:defRPr/>
            </a:pPr>
            <a:r>
              <a:rPr lang="en-US" sz="2000" dirty="0">
                <a:solidFill>
                  <a:srgbClr val="FF0000"/>
                </a:solidFill>
                <a:latin typeface="Arial" panose="020B0604020202020204" pitchFamily="34" charset="0"/>
                <a:cs typeface="Arial" panose="020B0604020202020204" pitchFamily="34" charset="0"/>
              </a:rPr>
              <a:t>More</a:t>
            </a:r>
            <a:r>
              <a:rPr lang="en-US" sz="2000" dirty="0">
                <a:solidFill>
                  <a:prstClr val="black"/>
                </a:solidFill>
                <a:latin typeface="Arial" panose="020B0604020202020204" pitchFamily="34" charset="0"/>
                <a:cs typeface="Arial" panose="020B0604020202020204" pitchFamily="34" charset="0"/>
              </a:rPr>
              <a:t> people are </a:t>
            </a:r>
            <a:r>
              <a:rPr lang="en-US" sz="2000" dirty="0">
                <a:solidFill>
                  <a:srgbClr val="FF0000"/>
                </a:solidFill>
                <a:latin typeface="Arial" panose="020B0604020202020204" pitchFamily="34" charset="0"/>
                <a:cs typeface="Arial" panose="020B0604020202020204" pitchFamily="34" charset="0"/>
              </a:rPr>
              <a:t>caring</a:t>
            </a:r>
          </a:p>
          <a:p>
            <a:pPr marL="342900" indent="-342900" defTabSz="914400">
              <a:buClr>
                <a:srgbClr val="FF0000"/>
              </a:buClr>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The majority are </a:t>
            </a:r>
            <a:r>
              <a:rPr lang="en-US" sz="2000" dirty="0">
                <a:solidFill>
                  <a:srgbClr val="FF0000"/>
                </a:solidFill>
                <a:latin typeface="Arial" panose="020B0604020202020204" pitchFamily="34" charset="0"/>
                <a:cs typeface="Arial" panose="020B0604020202020204" pitchFamily="34" charset="0"/>
              </a:rPr>
              <a:t>working </a:t>
            </a:r>
          </a:p>
          <a:p>
            <a:pPr marL="342900" indent="-342900" defTabSz="914400">
              <a:buClr>
                <a:srgbClr val="FF0000"/>
              </a:buClr>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Carers are </a:t>
            </a:r>
            <a:r>
              <a:rPr lang="en-US" sz="2000" dirty="0">
                <a:solidFill>
                  <a:srgbClr val="FF0000"/>
                </a:solidFill>
                <a:latin typeface="Arial" panose="020B0604020202020204" pitchFamily="34" charset="0"/>
                <a:cs typeface="Arial" panose="020B0604020202020204" pitchFamily="34" charset="0"/>
              </a:rPr>
              <a:t>stressed and exhausted </a:t>
            </a:r>
            <a:endParaRPr lang="en-GB" sz="2000" dirty="0">
              <a:solidFill>
                <a:srgbClr val="FF0000"/>
              </a:solidFill>
              <a:latin typeface="Arial" panose="020B0604020202020204" pitchFamily="34" charset="0"/>
              <a:cs typeface="Arial" panose="020B0604020202020204" pitchFamily="34" charset="0"/>
            </a:endParaRPr>
          </a:p>
        </p:txBody>
      </p:sp>
      <p:sp>
        <p:nvSpPr>
          <p:cNvPr id="4" name="AutoShape 4" descr="Image result for state of caring 2019"/>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en-GB">
              <a:solidFill>
                <a:prstClr val="black"/>
              </a:solidFill>
              <a:latin typeface="Calibri"/>
            </a:endParaRPr>
          </a:p>
        </p:txBody>
      </p:sp>
      <p:sp>
        <p:nvSpPr>
          <p:cNvPr id="6" name="AutoShape 6" descr="Image result for state of caring 2019"/>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en-GB">
              <a:solidFill>
                <a:prstClr val="black"/>
              </a:solidFill>
              <a:latin typeface="Calibri"/>
            </a:endParaRPr>
          </a:p>
        </p:txBody>
      </p:sp>
      <p:sp>
        <p:nvSpPr>
          <p:cNvPr id="7" name="AutoShape 8" descr="Image result for state of caring 2019"/>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en-GB">
              <a:solidFill>
                <a:prstClr val="black"/>
              </a:solidFill>
              <a:latin typeface="Calibri"/>
            </a:endParaRPr>
          </a:p>
        </p:txBody>
      </p:sp>
      <p:sp>
        <p:nvSpPr>
          <p:cNvPr id="9" name="AutoShape 10" descr="Image result for state of caring 2019"/>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en-GB">
              <a:solidFill>
                <a:prstClr val="black"/>
              </a:solidFill>
              <a:latin typeface="Calibri"/>
            </a:endParaRPr>
          </a:p>
        </p:txBody>
      </p:sp>
      <p:pic>
        <p:nvPicPr>
          <p:cNvPr id="8" name="Picture 7">
            <a:extLst>
              <a:ext uri="{FF2B5EF4-FFF2-40B4-BE49-F238E27FC236}">
                <a16:creationId xmlns:a16="http://schemas.microsoft.com/office/drawing/2014/main" id="{DE434EE7-5F18-4523-9C83-E7AB59C7E699}"/>
              </a:ext>
            </a:extLst>
          </p:cNvPr>
          <p:cNvPicPr>
            <a:picLocks noChangeAspect="1"/>
          </p:cNvPicPr>
          <p:nvPr/>
        </p:nvPicPr>
        <p:blipFill>
          <a:blip r:embed="rId4"/>
          <a:stretch>
            <a:fillRect/>
          </a:stretch>
        </p:blipFill>
        <p:spPr>
          <a:xfrm>
            <a:off x="6528049" y="1110970"/>
            <a:ext cx="3422969" cy="4840656"/>
          </a:xfrm>
          <a:prstGeom prst="rect">
            <a:avLst/>
          </a:prstGeom>
        </p:spPr>
      </p:pic>
      <p:pic>
        <p:nvPicPr>
          <p:cNvPr id="12" name="Picture 11">
            <a:extLst>
              <a:ext uri="{FF2B5EF4-FFF2-40B4-BE49-F238E27FC236}">
                <a16:creationId xmlns:a16="http://schemas.microsoft.com/office/drawing/2014/main" id="{7073D473-D2C6-4C7D-B1F3-AD805DF079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925" y="5901449"/>
            <a:ext cx="2304256" cy="956551"/>
          </a:xfrm>
          <a:prstGeom prst="rect">
            <a:avLst/>
          </a:prstGeom>
        </p:spPr>
      </p:pic>
      <p:pic>
        <p:nvPicPr>
          <p:cNvPr id="14" name="Picture 13">
            <a:extLst>
              <a:ext uri="{FF2B5EF4-FFF2-40B4-BE49-F238E27FC236}">
                <a16:creationId xmlns:a16="http://schemas.microsoft.com/office/drawing/2014/main" id="{111E0CCA-73B2-44E2-AEF8-1B6FE29F05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376" y="172029"/>
            <a:ext cx="2560284" cy="720080"/>
          </a:xfrm>
          <a:prstGeom prst="rect">
            <a:avLst/>
          </a:prstGeom>
        </p:spPr>
      </p:pic>
    </p:spTree>
    <p:extLst>
      <p:ext uri="{BB962C8B-B14F-4D97-AF65-F5344CB8AC3E}">
        <p14:creationId xmlns:p14="http://schemas.microsoft.com/office/powerpoint/2010/main" val="405412821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5619" y="1185218"/>
            <a:ext cx="5200381" cy="923330"/>
          </a:xfrm>
          <a:prstGeom prst="rect">
            <a:avLst/>
          </a:prstGeom>
          <a:noFill/>
        </p:spPr>
        <p:txBody>
          <a:bodyPr wrap="square" rtlCol="0">
            <a:spAutoFit/>
          </a:bodyPr>
          <a:lstStyle/>
          <a:p>
            <a:pPr defTabSz="914400">
              <a:defRPr/>
            </a:pPr>
            <a:r>
              <a:rPr lang="en-US" sz="2400" dirty="0">
                <a:solidFill>
                  <a:prstClr val="black">
                    <a:lumMod val="85000"/>
                    <a:lumOff val="15000"/>
                  </a:prstClr>
                </a:solidFill>
                <a:latin typeface="Calibri"/>
                <a:cs typeface="Arial" panose="020B0604020202020204" pitchFamily="34" charset="0"/>
              </a:rPr>
              <a:t>Impacts of COVID-19, and </a:t>
            </a:r>
            <a:r>
              <a:rPr lang="en-US" sz="2400" dirty="0" err="1">
                <a:solidFill>
                  <a:prstClr val="black">
                    <a:lumMod val="85000"/>
                    <a:lumOff val="15000"/>
                  </a:prstClr>
                </a:solidFill>
                <a:latin typeface="Calibri"/>
                <a:cs typeface="Arial" panose="020B0604020202020204" pitchFamily="34" charset="0"/>
              </a:rPr>
              <a:t>si</a:t>
            </a:r>
            <a:r>
              <a:rPr lang="en-US" sz="2400" dirty="0">
                <a:solidFill>
                  <a:prstClr val="black">
                    <a:lumMod val="85000"/>
                    <a:lumOff val="15000"/>
                  </a:prstClr>
                </a:solidFill>
                <a:latin typeface="Calibri"/>
                <a:cs typeface="Arial" panose="020B0604020202020204" pitchFamily="34" charset="0"/>
              </a:rPr>
              <a:t>x months on </a:t>
            </a:r>
            <a:br>
              <a:rPr lang="en-US" sz="2000" b="1" dirty="0">
                <a:solidFill>
                  <a:prstClr val="black">
                    <a:lumMod val="85000"/>
                    <a:lumOff val="15000"/>
                  </a:prstClr>
                </a:solidFill>
                <a:latin typeface="Calibri"/>
                <a:cs typeface="Arial" panose="020B0604020202020204" pitchFamily="34" charset="0"/>
              </a:rPr>
            </a:br>
            <a:endParaRPr lang="en-US" sz="2000" b="1" dirty="0">
              <a:solidFill>
                <a:prstClr val="black">
                  <a:lumMod val="85000"/>
                  <a:lumOff val="15000"/>
                </a:prstClr>
              </a:solidFill>
              <a:latin typeface="Calibri"/>
              <a:cs typeface="Arial" panose="020B0604020202020204" pitchFamily="34" charset="0"/>
            </a:endParaRPr>
          </a:p>
          <a:p>
            <a:pPr defTabSz="914400">
              <a:defRPr/>
            </a:pPr>
            <a:endParaRPr lang="en-US" sz="1000" b="1" dirty="0">
              <a:solidFill>
                <a:prstClr val="black">
                  <a:lumMod val="85000"/>
                  <a:lumOff val="15000"/>
                </a:prstClr>
              </a:solidFill>
              <a:latin typeface="Calibri"/>
              <a:cs typeface="Arial" panose="020B0604020202020204" pitchFamily="34" charset="0"/>
            </a:endParaRPr>
          </a:p>
        </p:txBody>
      </p:sp>
      <p:sp>
        <p:nvSpPr>
          <p:cNvPr id="2" name="AutoShape 2" descr="Image result for state of caring 2019"/>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en-GB">
              <a:solidFill>
                <a:prstClr val="black"/>
              </a:solidFill>
              <a:latin typeface="Calibri"/>
            </a:endParaRPr>
          </a:p>
        </p:txBody>
      </p:sp>
      <p:sp>
        <p:nvSpPr>
          <p:cNvPr id="4" name="AutoShape 4" descr="Image result for state of caring 2019"/>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en-GB">
              <a:solidFill>
                <a:prstClr val="black"/>
              </a:solidFill>
              <a:latin typeface="Calibri"/>
            </a:endParaRPr>
          </a:p>
        </p:txBody>
      </p:sp>
      <p:sp>
        <p:nvSpPr>
          <p:cNvPr id="6" name="AutoShape 6" descr="Image result for state of caring 2019"/>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en-GB">
              <a:solidFill>
                <a:prstClr val="black"/>
              </a:solidFill>
              <a:latin typeface="Calibri"/>
            </a:endParaRPr>
          </a:p>
        </p:txBody>
      </p:sp>
      <p:sp>
        <p:nvSpPr>
          <p:cNvPr id="7" name="AutoShape 8" descr="Image result for state of caring 2019"/>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en-GB">
              <a:solidFill>
                <a:prstClr val="black"/>
              </a:solidFill>
              <a:latin typeface="Calibri"/>
            </a:endParaRPr>
          </a:p>
        </p:txBody>
      </p:sp>
      <p:sp>
        <p:nvSpPr>
          <p:cNvPr id="9" name="AutoShape 10" descr="Image result for state of caring 2019"/>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defRPr/>
            </a:pPr>
            <a:endParaRPr lang="en-GB">
              <a:solidFill>
                <a:prstClr val="black"/>
              </a:solidFill>
              <a:latin typeface="Calibri"/>
            </a:endParaRPr>
          </a:p>
        </p:txBody>
      </p:sp>
      <p:pic>
        <p:nvPicPr>
          <p:cNvPr id="11" name="Picture 10">
            <a:extLst>
              <a:ext uri="{FF2B5EF4-FFF2-40B4-BE49-F238E27FC236}">
                <a16:creationId xmlns:a16="http://schemas.microsoft.com/office/drawing/2014/main" id="{271CB276-6F31-4028-83AE-561E342699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99" y="465138"/>
            <a:ext cx="2095401" cy="3008568"/>
          </a:xfrm>
          <a:prstGeom prst="rect">
            <a:avLst/>
          </a:prstGeom>
          <a:ln>
            <a:solidFill>
              <a:schemeClr val="tx1"/>
            </a:solidFill>
          </a:ln>
        </p:spPr>
      </p:pic>
      <p:sp>
        <p:nvSpPr>
          <p:cNvPr id="13" name="TextBox 12">
            <a:extLst>
              <a:ext uri="{FF2B5EF4-FFF2-40B4-BE49-F238E27FC236}">
                <a16:creationId xmlns:a16="http://schemas.microsoft.com/office/drawing/2014/main" id="{AB445C81-3F73-45DD-8502-C829510FE43D}"/>
              </a:ext>
            </a:extLst>
          </p:cNvPr>
          <p:cNvSpPr txBox="1"/>
          <p:nvPr/>
        </p:nvSpPr>
        <p:spPr>
          <a:xfrm>
            <a:off x="895618" y="3516453"/>
            <a:ext cx="4848378" cy="2554545"/>
          </a:xfrm>
          <a:prstGeom prst="rect">
            <a:avLst/>
          </a:prstGeom>
          <a:noFill/>
        </p:spPr>
        <p:txBody>
          <a:bodyPr wrap="square">
            <a:spAutoFit/>
          </a:bodyPr>
          <a:lstStyle/>
          <a:p>
            <a:pPr marL="342900" indent="-342900" defTabSz="914400">
              <a:buClr>
                <a:srgbClr val="FF0000"/>
              </a:buClr>
              <a:buFont typeface="Arial" panose="020B0604020202020204" pitchFamily="34" charset="0"/>
              <a:buChar char="•"/>
              <a:defRPr/>
            </a:pPr>
            <a:r>
              <a:rPr lang="en-US" sz="2000" dirty="0">
                <a:solidFill>
                  <a:prstClr val="black"/>
                </a:solidFill>
                <a:latin typeface="Calibri"/>
                <a:cs typeface="Arial" panose="020B0604020202020204" pitchFamily="34" charset="0"/>
              </a:rPr>
              <a:t>Early on, 70% were providing more care, this increased 11% in six months</a:t>
            </a:r>
          </a:p>
          <a:p>
            <a:pPr marL="342900" indent="-342900" defTabSz="914400">
              <a:buClr>
                <a:srgbClr val="FF0000"/>
              </a:buClr>
              <a:buFont typeface="Arial" panose="020B0604020202020204" pitchFamily="34" charset="0"/>
              <a:buChar char="•"/>
              <a:defRPr/>
            </a:pPr>
            <a:r>
              <a:rPr lang="en-US" sz="2000" dirty="0">
                <a:solidFill>
                  <a:prstClr val="black"/>
                </a:solidFill>
                <a:latin typeface="Calibri"/>
                <a:cs typeface="Arial" panose="020B0604020202020204" pitchFamily="34" charset="0"/>
              </a:rPr>
              <a:t>81% of carers are spending </a:t>
            </a:r>
            <a:r>
              <a:rPr lang="en-US" sz="2000" dirty="0">
                <a:solidFill>
                  <a:srgbClr val="FF0000"/>
                </a:solidFill>
                <a:latin typeface="Calibri"/>
                <a:cs typeface="Arial" panose="020B0604020202020204" pitchFamily="34" charset="0"/>
              </a:rPr>
              <a:t>more money</a:t>
            </a:r>
          </a:p>
          <a:p>
            <a:pPr marL="342900" indent="-342900" defTabSz="914400">
              <a:buClr>
                <a:srgbClr val="FF0000"/>
              </a:buClr>
              <a:buFont typeface="Arial" panose="020B0604020202020204" pitchFamily="34" charset="0"/>
              <a:buChar char="•"/>
            </a:pPr>
            <a:r>
              <a:rPr lang="en-US" sz="2000" dirty="0">
                <a:solidFill>
                  <a:prstClr val="black"/>
                </a:solidFill>
                <a:latin typeface="Calibri"/>
                <a:cs typeface="Arial" panose="020B0604020202020204" pitchFamily="34" charset="0"/>
              </a:rPr>
              <a:t>78% are caring for someone </a:t>
            </a:r>
            <a:r>
              <a:rPr lang="en-US" sz="2000" dirty="0">
                <a:solidFill>
                  <a:srgbClr val="FF0000"/>
                </a:solidFill>
                <a:latin typeface="Calibri"/>
                <a:cs typeface="Arial" panose="020B0604020202020204" pitchFamily="34" charset="0"/>
              </a:rPr>
              <a:t>whose</a:t>
            </a:r>
            <a:r>
              <a:rPr lang="en-US" sz="2000" dirty="0">
                <a:solidFill>
                  <a:prstClr val="black"/>
                </a:solidFill>
                <a:latin typeface="Calibri"/>
                <a:cs typeface="Arial" panose="020B0604020202020204" pitchFamily="34" charset="0"/>
              </a:rPr>
              <a:t> </a:t>
            </a:r>
            <a:r>
              <a:rPr lang="en-US" sz="2000" dirty="0">
                <a:solidFill>
                  <a:srgbClr val="FF0000"/>
                </a:solidFill>
                <a:latin typeface="Calibri"/>
                <a:cs typeface="Arial" panose="020B0604020202020204" pitchFamily="34" charset="0"/>
              </a:rPr>
              <a:t>support needs have increased</a:t>
            </a:r>
          </a:p>
          <a:p>
            <a:pPr marL="342900" indent="-342900" defTabSz="914400">
              <a:buClr>
                <a:srgbClr val="FF0000"/>
              </a:buClr>
              <a:buFont typeface="Arial" panose="020B0604020202020204" pitchFamily="34" charset="0"/>
              <a:buChar char="•"/>
            </a:pPr>
            <a:r>
              <a:rPr lang="en-US" sz="2000" dirty="0">
                <a:solidFill>
                  <a:prstClr val="black"/>
                </a:solidFill>
                <a:latin typeface="Calibri"/>
                <a:cs typeface="Arial" panose="020B0604020202020204" pitchFamily="34" charset="0"/>
              </a:rPr>
              <a:t>64% have </a:t>
            </a:r>
            <a:r>
              <a:rPr lang="en-US" sz="2000" dirty="0">
                <a:solidFill>
                  <a:srgbClr val="FF0000"/>
                </a:solidFill>
                <a:latin typeface="Calibri"/>
                <a:cs typeface="Arial" panose="020B0604020202020204" pitchFamily="34" charset="0"/>
              </a:rPr>
              <a:t>not had a break</a:t>
            </a:r>
          </a:p>
          <a:p>
            <a:pPr marL="342900" indent="-342900" defTabSz="914400">
              <a:buClr>
                <a:srgbClr val="FF0000"/>
              </a:buClr>
              <a:buFont typeface="Arial" panose="020B0604020202020204" pitchFamily="34" charset="0"/>
              <a:buChar char="•"/>
            </a:pPr>
            <a:r>
              <a:rPr lang="en-US" sz="2000" dirty="0">
                <a:solidFill>
                  <a:prstClr val="black"/>
                </a:solidFill>
                <a:latin typeface="Calibri"/>
                <a:cs typeface="Arial" panose="020B0604020202020204" pitchFamily="34" charset="0"/>
              </a:rPr>
              <a:t>64% have </a:t>
            </a:r>
            <a:r>
              <a:rPr lang="en-US" sz="2000" dirty="0">
                <a:solidFill>
                  <a:srgbClr val="FF0000"/>
                </a:solidFill>
                <a:latin typeface="Calibri"/>
                <a:cs typeface="Arial" panose="020B0604020202020204" pitchFamily="34" charset="0"/>
              </a:rPr>
              <a:t>worse mental health</a:t>
            </a:r>
          </a:p>
          <a:p>
            <a:pPr marL="342900" indent="-342900" defTabSz="914400">
              <a:buClr>
                <a:srgbClr val="FF0000"/>
              </a:buClr>
              <a:buFont typeface="Arial" panose="020B0604020202020204" pitchFamily="34" charset="0"/>
              <a:buChar char="•"/>
              <a:defRPr/>
            </a:pPr>
            <a:endParaRPr lang="en-GB" sz="2000" dirty="0">
              <a:solidFill>
                <a:srgbClr val="FF0000"/>
              </a:solidFill>
              <a:latin typeface="Calibri"/>
              <a:cs typeface="Arial" panose="020B0604020202020204" pitchFamily="34" charset="0"/>
            </a:endParaRPr>
          </a:p>
        </p:txBody>
      </p:sp>
      <p:pic>
        <p:nvPicPr>
          <p:cNvPr id="14" name="Picture 13">
            <a:extLst>
              <a:ext uri="{FF2B5EF4-FFF2-40B4-BE49-F238E27FC236}">
                <a16:creationId xmlns:a16="http://schemas.microsoft.com/office/drawing/2014/main" id="{AFD715AD-F171-44D3-90F0-C424BA47506A}"/>
              </a:ext>
            </a:extLst>
          </p:cNvPr>
          <p:cNvPicPr>
            <a:picLocks noChangeAspect="1"/>
          </p:cNvPicPr>
          <p:nvPr/>
        </p:nvPicPr>
        <p:blipFill>
          <a:blip r:embed="rId4"/>
          <a:stretch>
            <a:fillRect/>
          </a:stretch>
        </p:blipFill>
        <p:spPr>
          <a:xfrm>
            <a:off x="7545855" y="3641256"/>
            <a:ext cx="2073944" cy="2928128"/>
          </a:xfrm>
          <a:prstGeom prst="rect">
            <a:avLst/>
          </a:prstGeom>
          <a:ln>
            <a:solidFill>
              <a:schemeClr val="tx1"/>
            </a:solidFill>
          </a:ln>
        </p:spPr>
      </p:pic>
      <p:pic>
        <p:nvPicPr>
          <p:cNvPr id="15" name="Picture 14">
            <a:extLst>
              <a:ext uri="{FF2B5EF4-FFF2-40B4-BE49-F238E27FC236}">
                <a16:creationId xmlns:a16="http://schemas.microsoft.com/office/drawing/2014/main" id="{55DFAABD-E139-4E65-B0CC-01309EEFED6B}"/>
              </a:ext>
            </a:extLst>
          </p:cNvPr>
          <p:cNvPicPr>
            <a:picLocks noChangeAspect="1"/>
          </p:cNvPicPr>
          <p:nvPr/>
        </p:nvPicPr>
        <p:blipFill>
          <a:blip r:embed="rId5"/>
          <a:stretch>
            <a:fillRect/>
          </a:stretch>
        </p:blipFill>
        <p:spPr>
          <a:xfrm>
            <a:off x="1053257" y="1899835"/>
            <a:ext cx="3533775" cy="1543050"/>
          </a:xfrm>
          <a:prstGeom prst="rect">
            <a:avLst/>
          </a:prstGeom>
        </p:spPr>
      </p:pic>
      <p:pic>
        <p:nvPicPr>
          <p:cNvPr id="16" name="Picture 15">
            <a:extLst>
              <a:ext uri="{FF2B5EF4-FFF2-40B4-BE49-F238E27FC236}">
                <a16:creationId xmlns:a16="http://schemas.microsoft.com/office/drawing/2014/main" id="{7D1682B4-8687-46D2-AF99-C87D0313B0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25" y="5901449"/>
            <a:ext cx="2304256" cy="956551"/>
          </a:xfrm>
          <a:prstGeom prst="rect">
            <a:avLst/>
          </a:prstGeom>
        </p:spPr>
      </p:pic>
      <p:pic>
        <p:nvPicPr>
          <p:cNvPr id="17" name="Picture 16">
            <a:extLst>
              <a:ext uri="{FF2B5EF4-FFF2-40B4-BE49-F238E27FC236}">
                <a16:creationId xmlns:a16="http://schemas.microsoft.com/office/drawing/2014/main" id="{74F76F8B-25FB-4563-964D-670A29E91C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376" y="172029"/>
            <a:ext cx="2560284" cy="720080"/>
          </a:xfrm>
          <a:prstGeom prst="rect">
            <a:avLst/>
          </a:prstGeom>
        </p:spPr>
      </p:pic>
    </p:spTree>
    <p:extLst>
      <p:ext uri="{BB962C8B-B14F-4D97-AF65-F5344CB8AC3E}">
        <p14:creationId xmlns:p14="http://schemas.microsoft.com/office/powerpoint/2010/main" val="202094803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8050" y="1226954"/>
            <a:ext cx="4480048" cy="4339650"/>
          </a:xfrm>
          <a:prstGeom prst="rect">
            <a:avLst/>
          </a:prstGeom>
          <a:noFill/>
        </p:spPr>
        <p:txBody>
          <a:bodyPr wrap="square" rtlCol="0">
            <a:spAutoFit/>
          </a:bodyPr>
          <a:lstStyle/>
          <a:p>
            <a:pPr defTabSz="914400"/>
            <a:r>
              <a:rPr lang="en-US" sz="2400" dirty="0">
                <a:solidFill>
                  <a:prstClr val="black">
                    <a:lumMod val="85000"/>
                    <a:lumOff val="15000"/>
                  </a:prstClr>
                </a:solidFill>
                <a:latin typeface="Calibri"/>
                <a:cs typeface="Arial" panose="020B0604020202020204" pitchFamily="34" charset="0"/>
              </a:rPr>
              <a:t>Impacts on work</a:t>
            </a:r>
          </a:p>
          <a:p>
            <a:pPr defTabSz="914400"/>
            <a:br>
              <a:rPr lang="en-US" sz="2200" dirty="0">
                <a:solidFill>
                  <a:prstClr val="black">
                    <a:lumMod val="85000"/>
                    <a:lumOff val="15000"/>
                  </a:prstClr>
                </a:solidFill>
                <a:latin typeface="Calibri"/>
                <a:cs typeface="Arial" panose="020B0604020202020204" pitchFamily="34" charset="0"/>
              </a:rPr>
            </a:br>
            <a:endParaRPr lang="en-US" sz="2200" dirty="0">
              <a:solidFill>
                <a:prstClr val="black">
                  <a:lumMod val="85000"/>
                  <a:lumOff val="15000"/>
                </a:prstClr>
              </a:solidFill>
              <a:latin typeface="Calibri"/>
              <a:cs typeface="Arial" panose="020B0604020202020204" pitchFamily="34" charset="0"/>
            </a:endParaRPr>
          </a:p>
          <a:p>
            <a:pPr defTabSz="914400"/>
            <a:endParaRPr lang="en-US" sz="2200" b="1" dirty="0">
              <a:solidFill>
                <a:prstClr val="black">
                  <a:lumMod val="85000"/>
                  <a:lumOff val="15000"/>
                </a:prstClr>
              </a:solidFill>
              <a:latin typeface="Calibri"/>
              <a:cs typeface="Arial" panose="020B0604020202020204" pitchFamily="34" charset="0"/>
            </a:endParaRPr>
          </a:p>
          <a:p>
            <a:pPr defTabSz="914400"/>
            <a:endParaRPr lang="en-US" sz="2200" b="1" dirty="0">
              <a:solidFill>
                <a:prstClr val="black">
                  <a:lumMod val="85000"/>
                  <a:lumOff val="15000"/>
                </a:prstClr>
              </a:solidFill>
              <a:latin typeface="Calibri"/>
              <a:cs typeface="Arial" panose="020B0604020202020204" pitchFamily="34" charset="0"/>
            </a:endParaRPr>
          </a:p>
          <a:p>
            <a:pPr defTabSz="914400"/>
            <a:endParaRPr lang="en-US" sz="2200" b="1" dirty="0">
              <a:solidFill>
                <a:prstClr val="black">
                  <a:lumMod val="85000"/>
                  <a:lumOff val="15000"/>
                </a:prstClr>
              </a:solidFill>
              <a:latin typeface="Calibri"/>
              <a:cs typeface="Arial" panose="020B0604020202020204" pitchFamily="34" charset="0"/>
            </a:endParaRPr>
          </a:p>
          <a:p>
            <a:pPr defTabSz="914400"/>
            <a:endParaRPr lang="en-US" sz="2200" b="1" dirty="0">
              <a:solidFill>
                <a:prstClr val="black">
                  <a:lumMod val="85000"/>
                  <a:lumOff val="15000"/>
                </a:prstClr>
              </a:solidFill>
              <a:latin typeface="Calibri"/>
              <a:cs typeface="Arial" panose="020B0604020202020204" pitchFamily="34" charset="0"/>
            </a:endParaRPr>
          </a:p>
          <a:p>
            <a:pPr defTabSz="914400">
              <a:buClr>
                <a:srgbClr val="FF0000"/>
              </a:buClr>
            </a:pPr>
            <a:endParaRPr lang="en-US" sz="2000" dirty="0">
              <a:solidFill>
                <a:prstClr val="black"/>
              </a:solidFill>
              <a:latin typeface="Calibri"/>
              <a:cs typeface="Arial" panose="020B0604020202020204" pitchFamily="34" charset="0"/>
            </a:endParaRPr>
          </a:p>
          <a:p>
            <a:pPr marL="342900" indent="-342900" defTabSz="914400">
              <a:buClr>
                <a:srgbClr val="FF0000"/>
              </a:buClr>
              <a:buFont typeface="Arial" panose="020B0604020202020204" pitchFamily="34" charset="0"/>
              <a:buChar char="•"/>
            </a:pPr>
            <a:r>
              <a:rPr lang="en-GB" sz="2000" dirty="0">
                <a:solidFill>
                  <a:prstClr val="black"/>
                </a:solidFill>
                <a:latin typeface="Calibri"/>
              </a:rPr>
              <a:t>11% of carers reported that they had </a:t>
            </a:r>
            <a:r>
              <a:rPr lang="en-GB" sz="2000" dirty="0">
                <a:solidFill>
                  <a:srgbClr val="FF0000"/>
                </a:solidFill>
                <a:latin typeface="Calibri"/>
              </a:rPr>
              <a:t>reduced their hours</a:t>
            </a:r>
            <a:endParaRPr lang="en-GB" sz="2000" dirty="0">
              <a:solidFill>
                <a:prstClr val="black"/>
              </a:solidFill>
              <a:latin typeface="Calibri"/>
            </a:endParaRPr>
          </a:p>
          <a:p>
            <a:pPr marL="342900" indent="-342900" defTabSz="914400">
              <a:buClr>
                <a:srgbClr val="FF0000"/>
              </a:buClr>
              <a:buFont typeface="Arial" panose="020B0604020202020204" pitchFamily="34" charset="0"/>
              <a:buChar char="•"/>
            </a:pPr>
            <a:r>
              <a:rPr lang="en-GB" sz="2000" dirty="0">
                <a:solidFill>
                  <a:prstClr val="black"/>
                </a:solidFill>
                <a:latin typeface="Calibri"/>
              </a:rPr>
              <a:t>9% had </a:t>
            </a:r>
            <a:r>
              <a:rPr lang="en-GB" sz="2000" dirty="0">
                <a:solidFill>
                  <a:srgbClr val="FF0000"/>
                </a:solidFill>
                <a:latin typeface="Calibri"/>
              </a:rPr>
              <a:t>given up work </a:t>
            </a:r>
          </a:p>
          <a:p>
            <a:pPr marL="342900" indent="-342900" defTabSz="914400">
              <a:buClr>
                <a:srgbClr val="FF0000"/>
              </a:buClr>
              <a:buFont typeface="Arial" panose="020B0604020202020204" pitchFamily="34" charset="0"/>
              <a:buChar char="•"/>
            </a:pPr>
            <a:r>
              <a:rPr lang="en-GB" sz="2000" dirty="0">
                <a:solidFill>
                  <a:srgbClr val="FF0000"/>
                </a:solidFill>
                <a:latin typeface="Calibri"/>
              </a:rPr>
              <a:t>Services being closed or reduced</a:t>
            </a:r>
            <a:r>
              <a:rPr lang="en-GB" sz="2000" dirty="0">
                <a:solidFill>
                  <a:prstClr val="black"/>
                </a:solidFill>
                <a:latin typeface="Calibri"/>
              </a:rPr>
              <a:t> was the biggest factor</a:t>
            </a:r>
            <a:endParaRPr lang="en-US" sz="2000" dirty="0">
              <a:solidFill>
                <a:srgbClr val="FF0000"/>
              </a:solidFill>
              <a:latin typeface="Calibri"/>
              <a:cs typeface="Arial" panose="020B0604020202020204" pitchFamily="34" charset="0"/>
            </a:endParaRPr>
          </a:p>
        </p:txBody>
      </p:sp>
      <p:sp>
        <p:nvSpPr>
          <p:cNvPr id="2" name="AutoShape 2" descr="Image result for state of caring 2019"/>
          <p:cNvSpPr>
            <a:spLocks noChangeAspect="1" noChangeArrowheads="1"/>
          </p:cNvSpPr>
          <p:nvPr/>
        </p:nvSpPr>
        <p:spPr bwMode="auto">
          <a:xfrm>
            <a:off x="1679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latin typeface="Calibri"/>
            </a:endParaRPr>
          </a:p>
        </p:txBody>
      </p:sp>
      <p:sp>
        <p:nvSpPr>
          <p:cNvPr id="4" name="AutoShape 4" descr="Image result for state of caring 2019"/>
          <p:cNvSpPr>
            <a:spLocks noChangeAspect="1" noChangeArrowheads="1"/>
          </p:cNvSpPr>
          <p:nvPr/>
        </p:nvSpPr>
        <p:spPr bwMode="auto">
          <a:xfrm>
            <a:off x="1831975" y="79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latin typeface="Calibri"/>
            </a:endParaRPr>
          </a:p>
        </p:txBody>
      </p:sp>
      <p:sp>
        <p:nvSpPr>
          <p:cNvPr id="6" name="AutoShape 6" descr="Image result for state of caring 2019"/>
          <p:cNvSpPr>
            <a:spLocks noChangeAspect="1" noChangeArrowheads="1"/>
          </p:cNvSpPr>
          <p:nvPr/>
        </p:nvSpPr>
        <p:spPr bwMode="auto">
          <a:xfrm>
            <a:off x="1984375" y="1603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latin typeface="Calibri"/>
            </a:endParaRPr>
          </a:p>
        </p:txBody>
      </p:sp>
      <p:sp>
        <p:nvSpPr>
          <p:cNvPr id="7" name="AutoShape 8" descr="Image result for state of caring 2019"/>
          <p:cNvSpPr>
            <a:spLocks noChangeAspect="1" noChangeArrowheads="1"/>
          </p:cNvSpPr>
          <p:nvPr/>
        </p:nvSpPr>
        <p:spPr bwMode="auto">
          <a:xfrm>
            <a:off x="2136775" y="3127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latin typeface="Calibri"/>
            </a:endParaRPr>
          </a:p>
        </p:txBody>
      </p:sp>
      <p:sp>
        <p:nvSpPr>
          <p:cNvPr id="9" name="AutoShape 10" descr="Image result for state of caring 2019"/>
          <p:cNvSpPr>
            <a:spLocks noChangeAspect="1" noChangeArrowheads="1"/>
          </p:cNvSpPr>
          <p:nvPr/>
        </p:nvSpPr>
        <p:spPr bwMode="auto">
          <a:xfrm>
            <a:off x="2289175" y="465138"/>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GB">
              <a:solidFill>
                <a:prstClr val="black"/>
              </a:solidFill>
              <a:latin typeface="Calibri"/>
            </a:endParaRPr>
          </a:p>
        </p:txBody>
      </p:sp>
      <p:pic>
        <p:nvPicPr>
          <p:cNvPr id="8" name="Picture 7">
            <a:extLst>
              <a:ext uri="{FF2B5EF4-FFF2-40B4-BE49-F238E27FC236}">
                <a16:creationId xmlns:a16="http://schemas.microsoft.com/office/drawing/2014/main" id="{19AABC2F-8262-420B-9D52-5E0E1FFE65BA}"/>
              </a:ext>
            </a:extLst>
          </p:cNvPr>
          <p:cNvPicPr>
            <a:picLocks noChangeAspect="1"/>
          </p:cNvPicPr>
          <p:nvPr/>
        </p:nvPicPr>
        <p:blipFill>
          <a:blip r:embed="rId3"/>
          <a:stretch>
            <a:fillRect/>
          </a:stretch>
        </p:blipFill>
        <p:spPr>
          <a:xfrm>
            <a:off x="6532976" y="982062"/>
            <a:ext cx="3661541" cy="5169600"/>
          </a:xfrm>
          <a:prstGeom prst="rect">
            <a:avLst/>
          </a:prstGeom>
          <a:ln>
            <a:solidFill>
              <a:schemeClr val="tx1"/>
            </a:solidFill>
          </a:ln>
        </p:spPr>
      </p:pic>
      <p:pic>
        <p:nvPicPr>
          <p:cNvPr id="14" name="Picture 13">
            <a:extLst>
              <a:ext uri="{FF2B5EF4-FFF2-40B4-BE49-F238E27FC236}">
                <a16:creationId xmlns:a16="http://schemas.microsoft.com/office/drawing/2014/main" id="{7DDC5108-9789-4D33-A665-66CA9817A232}"/>
              </a:ext>
            </a:extLst>
          </p:cNvPr>
          <p:cNvPicPr/>
          <p:nvPr/>
        </p:nvPicPr>
        <p:blipFill rotWithShape="1">
          <a:blip r:embed="rId4"/>
          <a:srcRect l="54887" t="28889" r="26165" b="49176"/>
          <a:stretch/>
        </p:blipFill>
        <p:spPr bwMode="auto">
          <a:xfrm>
            <a:off x="1517651" y="1659724"/>
            <a:ext cx="3230761" cy="2016224"/>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AD66540F-DD77-49C5-929E-8054950CF8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925" y="5901449"/>
            <a:ext cx="2304256" cy="956551"/>
          </a:xfrm>
          <a:prstGeom prst="rect">
            <a:avLst/>
          </a:prstGeom>
        </p:spPr>
      </p:pic>
      <p:pic>
        <p:nvPicPr>
          <p:cNvPr id="13" name="Picture 12">
            <a:extLst>
              <a:ext uri="{FF2B5EF4-FFF2-40B4-BE49-F238E27FC236}">
                <a16:creationId xmlns:a16="http://schemas.microsoft.com/office/drawing/2014/main" id="{D44316DB-B75D-4111-B4EE-D984F272C9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376" y="172029"/>
            <a:ext cx="2560284" cy="720080"/>
          </a:xfrm>
          <a:prstGeom prst="rect">
            <a:avLst/>
          </a:prstGeom>
        </p:spPr>
      </p:pic>
    </p:spTree>
    <p:extLst>
      <p:ext uri="{BB962C8B-B14F-4D97-AF65-F5344CB8AC3E}">
        <p14:creationId xmlns:p14="http://schemas.microsoft.com/office/powerpoint/2010/main" val="2262858159"/>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57E4447-6550-4892-997A-4D7A7AAD4582}"/>
              </a:ext>
            </a:extLst>
          </p:cNvPr>
          <p:cNvSpPr txBox="1"/>
          <p:nvPr/>
        </p:nvSpPr>
        <p:spPr>
          <a:xfrm>
            <a:off x="960347" y="1007802"/>
            <a:ext cx="4616625" cy="4893647"/>
          </a:xfrm>
          <a:prstGeom prst="rect">
            <a:avLst/>
          </a:prstGeom>
          <a:noFill/>
        </p:spPr>
        <p:txBody>
          <a:bodyPr wrap="square" rtlCol="0">
            <a:spAutoFit/>
          </a:bodyPr>
          <a:lstStyle/>
          <a:p>
            <a:pPr defTabSz="914400"/>
            <a:r>
              <a:rPr lang="en-US" sz="2400" dirty="0">
                <a:solidFill>
                  <a:prstClr val="black">
                    <a:lumMod val="85000"/>
                    <a:lumOff val="15000"/>
                  </a:prstClr>
                </a:solidFill>
                <a:latin typeface="Calibri"/>
                <a:cs typeface="Arial" panose="020B0604020202020204" pitchFamily="34" charset="0"/>
                <a:hlinkClick r:id="rId2"/>
              </a:rPr>
              <a:t>Employer response </a:t>
            </a:r>
            <a:endParaRPr lang="en-US" sz="2400" dirty="0">
              <a:solidFill>
                <a:prstClr val="black">
                  <a:lumMod val="85000"/>
                  <a:lumOff val="15000"/>
                </a:prstClr>
              </a:solidFill>
              <a:latin typeface="Calibri"/>
              <a:cs typeface="Arial" panose="020B0604020202020204" pitchFamily="34" charset="0"/>
            </a:endParaRPr>
          </a:p>
          <a:p>
            <a:pPr defTabSz="914400"/>
            <a:endParaRPr lang="en-GB" dirty="0">
              <a:solidFill>
                <a:prstClr val="black"/>
              </a:solidFill>
              <a:latin typeface="Calibri"/>
            </a:endParaRPr>
          </a:p>
          <a:p>
            <a:pPr defTabSz="914400"/>
            <a:endParaRPr lang="en-GB" dirty="0">
              <a:solidFill>
                <a:prstClr val="black"/>
              </a:solidFill>
              <a:latin typeface="Calibri"/>
            </a:endParaRPr>
          </a:p>
          <a:p>
            <a:pPr defTabSz="914400"/>
            <a:endParaRPr lang="en-GB" dirty="0">
              <a:solidFill>
                <a:prstClr val="black"/>
              </a:solidFill>
              <a:latin typeface="Calibri"/>
            </a:endParaRPr>
          </a:p>
          <a:p>
            <a:pPr defTabSz="914400"/>
            <a:endParaRPr lang="en-GB" dirty="0">
              <a:solidFill>
                <a:prstClr val="black"/>
              </a:solidFill>
              <a:latin typeface="Calibri"/>
            </a:endParaRPr>
          </a:p>
          <a:p>
            <a:pPr defTabSz="914400"/>
            <a:endParaRPr lang="en-GB" dirty="0">
              <a:solidFill>
                <a:prstClr val="black"/>
              </a:solidFill>
              <a:latin typeface="Calibri"/>
            </a:endParaRPr>
          </a:p>
          <a:p>
            <a:pPr defTabSz="914400"/>
            <a:endParaRPr lang="en-GB" dirty="0">
              <a:solidFill>
                <a:prstClr val="black"/>
              </a:solidFill>
              <a:latin typeface="Calibri"/>
            </a:endParaRPr>
          </a:p>
          <a:p>
            <a:pPr marL="285750" indent="-285750" defTabSz="914400">
              <a:buFont typeface="Arial" panose="020B0604020202020204" pitchFamily="34" charset="0"/>
              <a:buChar char="•"/>
            </a:pPr>
            <a:endParaRPr lang="en-GB" dirty="0">
              <a:solidFill>
                <a:prstClr val="black"/>
              </a:solidFill>
              <a:latin typeface="Calibri"/>
            </a:endParaRPr>
          </a:p>
          <a:p>
            <a:pPr marL="285750" indent="-285750" defTabSz="914400">
              <a:buFont typeface="Arial" panose="020B0604020202020204" pitchFamily="34" charset="0"/>
              <a:buChar char="•"/>
            </a:pPr>
            <a:endParaRPr lang="en-GB" dirty="0">
              <a:solidFill>
                <a:prstClr val="black"/>
              </a:solidFill>
              <a:latin typeface="Calibri"/>
            </a:endParaRPr>
          </a:p>
          <a:p>
            <a:pPr marL="285750" indent="-285750" defTabSz="914400">
              <a:buFont typeface="Arial" panose="020B0604020202020204" pitchFamily="34" charset="0"/>
              <a:buChar char="•"/>
            </a:pPr>
            <a:r>
              <a:rPr lang="en-GB" dirty="0">
                <a:solidFill>
                  <a:prstClr val="black"/>
                </a:solidFill>
                <a:latin typeface="Calibri"/>
              </a:rPr>
              <a:t>75% offered </a:t>
            </a:r>
            <a:r>
              <a:rPr lang="en-GB" dirty="0">
                <a:solidFill>
                  <a:srgbClr val="FF0000"/>
                </a:solidFill>
                <a:latin typeface="Calibri"/>
              </a:rPr>
              <a:t>additional flexible working arrangements</a:t>
            </a:r>
          </a:p>
          <a:p>
            <a:pPr marL="285750" indent="-285750" defTabSz="914400">
              <a:buFont typeface="Arial" panose="020B0604020202020204" pitchFamily="34" charset="0"/>
              <a:buChar char="•"/>
            </a:pPr>
            <a:r>
              <a:rPr lang="en-GB" dirty="0">
                <a:solidFill>
                  <a:prstClr val="black"/>
                </a:solidFill>
                <a:latin typeface="Calibri"/>
              </a:rPr>
              <a:t>42% offered </a:t>
            </a:r>
            <a:r>
              <a:rPr lang="en-GB" dirty="0">
                <a:solidFill>
                  <a:srgbClr val="FF0000"/>
                </a:solidFill>
                <a:latin typeface="Calibri"/>
              </a:rPr>
              <a:t>additional leave arrangements</a:t>
            </a:r>
          </a:p>
          <a:p>
            <a:pPr marL="285750" indent="-285750" defTabSz="914400">
              <a:buFont typeface="Arial" panose="020B0604020202020204" pitchFamily="34" charset="0"/>
              <a:buChar char="•"/>
            </a:pPr>
            <a:r>
              <a:rPr lang="en-GB" dirty="0">
                <a:solidFill>
                  <a:prstClr val="black"/>
                </a:solidFill>
                <a:latin typeface="Calibri"/>
              </a:rPr>
              <a:t>49% had </a:t>
            </a:r>
            <a:r>
              <a:rPr lang="en-GB" dirty="0">
                <a:solidFill>
                  <a:srgbClr val="FF0000"/>
                </a:solidFill>
                <a:latin typeface="Calibri"/>
              </a:rPr>
              <a:t>developed or will develop new policies or procedures</a:t>
            </a:r>
          </a:p>
          <a:p>
            <a:pPr defTabSz="914400"/>
            <a:endParaRPr lang="en-GB" dirty="0">
              <a:solidFill>
                <a:prstClr val="black"/>
              </a:solidFill>
              <a:latin typeface="Calibri"/>
            </a:endParaRPr>
          </a:p>
          <a:p>
            <a:pPr defTabSz="914400"/>
            <a:r>
              <a:rPr lang="en-GB" dirty="0">
                <a:solidFill>
                  <a:prstClr val="black"/>
                </a:solidFill>
                <a:latin typeface="Calibri"/>
              </a:rPr>
              <a:t>Employers for Carers has delivered numerous workshops for members for 1,000s of carers</a:t>
            </a:r>
          </a:p>
        </p:txBody>
      </p:sp>
      <p:pic>
        <p:nvPicPr>
          <p:cNvPr id="8" name="Picture 7">
            <a:extLst>
              <a:ext uri="{FF2B5EF4-FFF2-40B4-BE49-F238E27FC236}">
                <a16:creationId xmlns:a16="http://schemas.microsoft.com/office/drawing/2014/main" id="{83F59DAE-EF5C-4590-94A6-6E78260BA191}"/>
              </a:ext>
            </a:extLst>
          </p:cNvPr>
          <p:cNvPicPr>
            <a:picLocks noChangeAspect="1"/>
          </p:cNvPicPr>
          <p:nvPr/>
        </p:nvPicPr>
        <p:blipFill>
          <a:blip r:embed="rId3"/>
          <a:stretch>
            <a:fillRect/>
          </a:stretch>
        </p:blipFill>
        <p:spPr>
          <a:xfrm>
            <a:off x="6528048" y="844200"/>
            <a:ext cx="3674924" cy="5169600"/>
          </a:xfrm>
          <a:prstGeom prst="rect">
            <a:avLst/>
          </a:prstGeom>
          <a:ln>
            <a:solidFill>
              <a:schemeClr val="tx1">
                <a:lumMod val="65000"/>
                <a:lumOff val="35000"/>
              </a:schemeClr>
            </a:solidFill>
          </a:ln>
        </p:spPr>
      </p:pic>
      <p:pic>
        <p:nvPicPr>
          <p:cNvPr id="10" name="Picture 9">
            <a:extLst>
              <a:ext uri="{FF2B5EF4-FFF2-40B4-BE49-F238E27FC236}">
                <a16:creationId xmlns:a16="http://schemas.microsoft.com/office/drawing/2014/main" id="{1218D99F-FD31-45A6-937F-863DF1A81852}"/>
              </a:ext>
            </a:extLst>
          </p:cNvPr>
          <p:cNvPicPr>
            <a:picLocks noChangeAspect="1"/>
          </p:cNvPicPr>
          <p:nvPr/>
        </p:nvPicPr>
        <p:blipFill>
          <a:blip r:embed="rId4"/>
          <a:stretch>
            <a:fillRect/>
          </a:stretch>
        </p:blipFill>
        <p:spPr>
          <a:xfrm>
            <a:off x="1055242" y="1857073"/>
            <a:ext cx="4207669" cy="1295465"/>
          </a:xfrm>
          <a:prstGeom prst="rect">
            <a:avLst/>
          </a:prstGeom>
        </p:spPr>
      </p:pic>
      <p:pic>
        <p:nvPicPr>
          <p:cNvPr id="9" name="Picture 8">
            <a:extLst>
              <a:ext uri="{FF2B5EF4-FFF2-40B4-BE49-F238E27FC236}">
                <a16:creationId xmlns:a16="http://schemas.microsoft.com/office/drawing/2014/main" id="{79D2A9B9-4B5D-48D9-AF52-69AC729315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925" y="5901449"/>
            <a:ext cx="2304256" cy="956551"/>
          </a:xfrm>
          <a:prstGeom prst="rect">
            <a:avLst/>
          </a:prstGeom>
        </p:spPr>
      </p:pic>
      <p:pic>
        <p:nvPicPr>
          <p:cNvPr id="11" name="Picture 10">
            <a:extLst>
              <a:ext uri="{FF2B5EF4-FFF2-40B4-BE49-F238E27FC236}">
                <a16:creationId xmlns:a16="http://schemas.microsoft.com/office/drawing/2014/main" id="{290114C7-44BC-4797-86FC-3B4E8FAA71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376" y="172029"/>
            <a:ext cx="2560284" cy="720080"/>
          </a:xfrm>
          <a:prstGeom prst="rect">
            <a:avLst/>
          </a:prstGeom>
        </p:spPr>
      </p:pic>
    </p:spTree>
    <p:extLst>
      <p:ext uri="{BB962C8B-B14F-4D97-AF65-F5344CB8AC3E}">
        <p14:creationId xmlns:p14="http://schemas.microsoft.com/office/powerpoint/2010/main" val="81464828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D19FAE-E6AA-4611-B989-4F9FCDBBE8A0}"/>
              </a:ext>
            </a:extLst>
          </p:cNvPr>
          <p:cNvPicPr/>
          <p:nvPr/>
        </p:nvPicPr>
        <p:blipFill rotWithShape="1">
          <a:blip r:embed="rId2"/>
          <a:srcRect l="33403" t="14778" r="34855" b="5714"/>
          <a:stretch/>
        </p:blipFill>
        <p:spPr bwMode="auto">
          <a:xfrm>
            <a:off x="1847528" y="1052737"/>
            <a:ext cx="3755390" cy="5295265"/>
          </a:xfrm>
          <a:prstGeom prst="rect">
            <a:avLst/>
          </a:prstGeom>
          <a:ln>
            <a:solidFill>
              <a:schemeClr val="tx1">
                <a:lumMod val="65000"/>
                <a:lumOff val="35000"/>
              </a:schemeClr>
            </a:solid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4A0C6D56-BF05-4926-991A-872E742AF2FB}"/>
              </a:ext>
            </a:extLst>
          </p:cNvPr>
          <p:cNvPicPr/>
          <p:nvPr/>
        </p:nvPicPr>
        <p:blipFill rotWithShape="1">
          <a:blip r:embed="rId3"/>
          <a:srcRect l="33570" t="14483" r="35187" b="5714"/>
          <a:stretch/>
        </p:blipFill>
        <p:spPr bwMode="auto">
          <a:xfrm>
            <a:off x="6105785" y="1052736"/>
            <a:ext cx="3755390" cy="5307250"/>
          </a:xfrm>
          <a:prstGeom prst="rect">
            <a:avLst/>
          </a:prstGeom>
          <a:ln>
            <a:solidFill>
              <a:schemeClr val="tx1">
                <a:lumMod val="65000"/>
                <a:lumOff val="35000"/>
              </a:schemeClr>
            </a:solid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27D09106-5450-4C51-94CE-A00251AE01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76" y="172029"/>
            <a:ext cx="2560284" cy="720080"/>
          </a:xfrm>
          <a:prstGeom prst="rect">
            <a:avLst/>
          </a:prstGeom>
        </p:spPr>
      </p:pic>
    </p:spTree>
    <p:extLst>
      <p:ext uri="{BB962C8B-B14F-4D97-AF65-F5344CB8AC3E}">
        <p14:creationId xmlns:p14="http://schemas.microsoft.com/office/powerpoint/2010/main" val="28593554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A992E8-5400-4A52-B4C5-1DA7BB351E3C}"/>
              </a:ext>
            </a:extLst>
          </p:cNvPr>
          <p:cNvPicPr/>
          <p:nvPr/>
        </p:nvPicPr>
        <p:blipFill rotWithShape="1">
          <a:blip r:embed="rId2"/>
          <a:srcRect l="15455" t="17439" r="54631" b="6010"/>
          <a:stretch/>
        </p:blipFill>
        <p:spPr bwMode="auto">
          <a:xfrm>
            <a:off x="2140882" y="1090078"/>
            <a:ext cx="3385682" cy="4677844"/>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296D4A8C-8C26-4E0D-9E59-40F268C86C44}"/>
              </a:ext>
            </a:extLst>
          </p:cNvPr>
          <p:cNvPicPr/>
          <p:nvPr/>
        </p:nvPicPr>
        <p:blipFill rotWithShape="1">
          <a:blip r:embed="rId3"/>
          <a:srcRect l="15954" t="26896" r="55130" b="15763"/>
          <a:stretch/>
        </p:blipFill>
        <p:spPr bwMode="auto">
          <a:xfrm>
            <a:off x="6136713" y="1369670"/>
            <a:ext cx="3816424" cy="411866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9218F2D6-6FE7-4A30-9A6B-807AA8E3AE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76" y="172029"/>
            <a:ext cx="2560284" cy="720080"/>
          </a:xfrm>
          <a:prstGeom prst="rect">
            <a:avLst/>
          </a:prstGeom>
        </p:spPr>
      </p:pic>
    </p:spTree>
    <p:extLst>
      <p:ext uri="{BB962C8B-B14F-4D97-AF65-F5344CB8AC3E}">
        <p14:creationId xmlns:p14="http://schemas.microsoft.com/office/powerpoint/2010/main" val="166955959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27D683-A0A0-4144-A7BA-716E707D3B2F}"/>
              </a:ext>
            </a:extLst>
          </p:cNvPr>
          <p:cNvPicPr/>
          <p:nvPr/>
        </p:nvPicPr>
        <p:blipFill rotWithShape="1">
          <a:blip r:embed="rId2"/>
          <a:srcRect l="28417" t="20395" r="28991" b="5737"/>
          <a:stretch/>
        </p:blipFill>
        <p:spPr bwMode="auto">
          <a:xfrm>
            <a:off x="3539716" y="790532"/>
            <a:ext cx="5112568" cy="5230757"/>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47C7894-9B2F-4EF3-9149-FE7D26815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376" y="172029"/>
            <a:ext cx="2560284" cy="720080"/>
          </a:xfrm>
          <a:prstGeom prst="rect">
            <a:avLst/>
          </a:prstGeom>
        </p:spPr>
      </p:pic>
    </p:spTree>
    <p:extLst>
      <p:ext uri="{BB962C8B-B14F-4D97-AF65-F5344CB8AC3E}">
        <p14:creationId xmlns:p14="http://schemas.microsoft.com/office/powerpoint/2010/main" val="282271033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9DE4-FB49-478F-9E21-94DCF49B525E}"/>
              </a:ext>
            </a:extLst>
          </p:cNvPr>
          <p:cNvSpPr>
            <a:spLocks noGrp="1"/>
          </p:cNvSpPr>
          <p:nvPr>
            <p:ph type="title"/>
          </p:nvPr>
        </p:nvSpPr>
        <p:spPr/>
        <p:txBody>
          <a:bodyPr/>
          <a:lstStyle/>
          <a:p>
            <a:r>
              <a:rPr lang="en-CA" dirty="0"/>
              <a:t>Agenda</a:t>
            </a:r>
          </a:p>
        </p:txBody>
      </p:sp>
      <p:sp>
        <p:nvSpPr>
          <p:cNvPr id="3" name="Content Placeholder 2">
            <a:extLst>
              <a:ext uri="{FF2B5EF4-FFF2-40B4-BE49-F238E27FC236}">
                <a16:creationId xmlns:a16="http://schemas.microsoft.com/office/drawing/2014/main" id="{29459683-2156-4FFF-A969-4D9D6C95FE8E}"/>
              </a:ext>
            </a:extLst>
          </p:cNvPr>
          <p:cNvSpPr>
            <a:spLocks noGrp="1"/>
          </p:cNvSpPr>
          <p:nvPr>
            <p:ph idx="1"/>
          </p:nvPr>
        </p:nvSpPr>
        <p:spPr/>
        <p:txBody>
          <a:bodyPr/>
          <a:lstStyle/>
          <a:p>
            <a:r>
              <a:rPr lang="en-US" sz="1800" dirty="0">
                <a:latin typeface="Calibri" panose="020F0502020204030204" pitchFamily="34" charset="0"/>
                <a:ea typeface="Times New Roman" panose="02020603050405020304" pitchFamily="18" charset="0"/>
              </a:rPr>
              <a:t>Member Introductions </a:t>
            </a:r>
          </a:p>
          <a:p>
            <a:r>
              <a:rPr lang="en-CA" sz="1800" b="0" i="0" u="none" strike="noStrike" baseline="0" dirty="0">
                <a:solidFill>
                  <a:srgbClr val="000000"/>
                </a:solidFill>
                <a:latin typeface="Calibri" panose="020F0502020204030204" pitchFamily="34" charset="0"/>
              </a:rPr>
              <a:t>COVID-19 Work and Care Presentations 	</a:t>
            </a:r>
          </a:p>
          <a:p>
            <a:pPr lvl="1"/>
            <a:r>
              <a:rPr lang="fi-FI" sz="1800" b="0" i="0" u="none" strike="noStrike" baseline="0" dirty="0">
                <a:solidFill>
                  <a:srgbClr val="000000"/>
                </a:solidFill>
                <a:latin typeface="Calibri" panose="020F0502020204030204" pitchFamily="34" charset="0"/>
              </a:rPr>
              <a:t>Sari Tervonen &amp; Miika Kataja, Carers Finland </a:t>
            </a:r>
          </a:p>
          <a:p>
            <a:pPr lvl="1"/>
            <a:r>
              <a:rPr lang="en-CA" sz="1800" b="0" i="0" u="none" strike="noStrike" baseline="0" dirty="0">
                <a:solidFill>
                  <a:srgbClr val="000000"/>
                </a:solidFill>
                <a:latin typeface="Calibri" panose="020F0502020204030204" pitchFamily="34" charset="0"/>
              </a:rPr>
              <a:t>Emily Holzhausen &amp; Katherine Wilson, Carers UK </a:t>
            </a:r>
          </a:p>
          <a:p>
            <a:pPr lvl="1"/>
            <a:r>
              <a:rPr lang="en-CA" sz="1800" b="0" i="0" u="none" strike="noStrike" baseline="0" dirty="0">
                <a:solidFill>
                  <a:srgbClr val="000000"/>
                </a:solidFill>
                <a:latin typeface="Calibri" panose="020F0502020204030204" pitchFamily="34" charset="0"/>
              </a:rPr>
              <a:t>Allison Williams, McMaster University, Canada </a:t>
            </a:r>
          </a:p>
          <a:p>
            <a:pPr lvl="1"/>
            <a:r>
              <a:rPr lang="en-GB" sz="1800" b="0" i="0" u="none" strike="noStrike" baseline="0" dirty="0">
                <a:solidFill>
                  <a:srgbClr val="000000"/>
                </a:solidFill>
                <a:latin typeface="Calibri" panose="020F0502020204030204" pitchFamily="34" charset="0"/>
              </a:rPr>
              <a:t>Laurie Hilsgen, Carers New Zealand 	</a:t>
            </a:r>
          </a:p>
          <a:p>
            <a:r>
              <a:rPr lang="en-US" sz="1800" dirty="0">
                <a:latin typeface="Calibri" panose="020F0502020204030204" pitchFamily="34" charset="0"/>
                <a:ea typeface="Times New Roman" panose="02020603050405020304" pitchFamily="18" charset="0"/>
              </a:rPr>
              <a:t>Wrap-up</a:t>
            </a:r>
            <a:endParaRPr lang="en-US" sz="1800" dirty="0">
              <a:effectLst/>
              <a:latin typeface="Calibri" panose="020F0502020204030204" pitchFamily="34" charset="0"/>
              <a:ea typeface="Times New Roman" panose="02020603050405020304" pitchFamily="18" charset="0"/>
            </a:endParaRPr>
          </a:p>
          <a:p>
            <a:pPr marL="0" indent="0">
              <a:buNone/>
            </a:pPr>
            <a:endParaRPr lang="en-CA" dirty="0"/>
          </a:p>
        </p:txBody>
      </p:sp>
    </p:spTree>
    <p:extLst>
      <p:ext uri="{BB962C8B-B14F-4D97-AF65-F5344CB8AC3E}">
        <p14:creationId xmlns:p14="http://schemas.microsoft.com/office/powerpoint/2010/main" val="147461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 r="23604"/>
          <a:stretch/>
        </p:blipFill>
        <p:spPr bwMode="auto">
          <a:xfrm>
            <a:off x="10284000" y="0"/>
            <a:ext cx="1908000" cy="663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422705" y="2327018"/>
            <a:ext cx="6591475" cy="2062103"/>
          </a:xfrm>
          <a:prstGeom prst="rect">
            <a:avLst/>
          </a:prstGeom>
        </p:spPr>
        <p:txBody>
          <a:bodyPr wrap="square">
            <a:spAutoFit/>
          </a:bodyPr>
          <a:lstStyle/>
          <a:p>
            <a:pPr algn="ctr" defTabSz="914400"/>
            <a:r>
              <a:rPr lang="en-GB" altLang="en-US" sz="3200" dirty="0">
                <a:solidFill>
                  <a:prstClr val="black">
                    <a:lumMod val="75000"/>
                    <a:lumOff val="25000"/>
                  </a:prstClr>
                </a:solidFill>
                <a:latin typeface="Calibri"/>
              </a:rPr>
              <a:t> </a:t>
            </a:r>
            <a:endParaRPr lang="en-GB" altLang="en-US" sz="3200" dirty="0">
              <a:solidFill>
                <a:prstClr val="black"/>
              </a:solidFill>
              <a:latin typeface="Calibri"/>
            </a:endParaRPr>
          </a:p>
          <a:p>
            <a:pPr algn="ctr" defTabSz="914400"/>
            <a:r>
              <a:rPr lang="en-GB" altLang="en-US" sz="3200" dirty="0">
                <a:solidFill>
                  <a:prstClr val="black"/>
                </a:solidFill>
                <a:latin typeface="Calibri"/>
                <a:hlinkClick r:id="rId4"/>
              </a:rPr>
              <a:t>www.employersforcarers.org/news</a:t>
            </a:r>
            <a:endParaRPr lang="en-GB" altLang="en-US" sz="3200" dirty="0">
              <a:solidFill>
                <a:prstClr val="black"/>
              </a:solidFill>
              <a:latin typeface="Calibri"/>
            </a:endParaRPr>
          </a:p>
          <a:p>
            <a:pPr algn="ctr" defTabSz="914400"/>
            <a:endParaRPr lang="en-GB" altLang="en-US" sz="3200" dirty="0">
              <a:solidFill>
                <a:prstClr val="black"/>
              </a:solidFill>
              <a:latin typeface="Calibri"/>
            </a:endParaRPr>
          </a:p>
          <a:p>
            <a:pPr algn="ctr" defTabSz="914400"/>
            <a:r>
              <a:rPr lang="en-GB" altLang="en-US" sz="3200" dirty="0">
                <a:solidFill>
                  <a:prstClr val="black"/>
                </a:solidFill>
                <a:latin typeface="Calibri"/>
                <a:hlinkClick r:id="rId5"/>
              </a:rPr>
              <a:t>www.carersuk.org</a:t>
            </a:r>
            <a:r>
              <a:rPr lang="en-GB" altLang="en-US" sz="3200" dirty="0">
                <a:solidFill>
                  <a:prstClr val="black"/>
                </a:solidFill>
                <a:latin typeface="Calibri"/>
              </a:rPr>
              <a:t>    </a:t>
            </a:r>
          </a:p>
        </p:txBody>
      </p:sp>
      <p:sp>
        <p:nvSpPr>
          <p:cNvPr id="3" name="Rectangle 2"/>
          <p:cNvSpPr/>
          <p:nvPr/>
        </p:nvSpPr>
        <p:spPr>
          <a:xfrm>
            <a:off x="3511017" y="4630687"/>
            <a:ext cx="4921696" cy="1569660"/>
          </a:xfrm>
          <a:prstGeom prst="rect">
            <a:avLst/>
          </a:prstGeom>
        </p:spPr>
        <p:txBody>
          <a:bodyPr wrap="square">
            <a:spAutoFit/>
          </a:bodyPr>
          <a:lstStyle/>
          <a:p>
            <a:pPr algn="ctr" defTabSz="914400">
              <a:spcBef>
                <a:spcPct val="0"/>
              </a:spcBef>
            </a:pPr>
            <a:endParaRPr lang="en-GB" altLang="en-US" sz="3200" dirty="0">
              <a:solidFill>
                <a:prstClr val="black"/>
              </a:solidFill>
              <a:latin typeface="Calibri"/>
              <a:hlinkClick r:id="rId5"/>
            </a:endParaRPr>
          </a:p>
          <a:p>
            <a:pPr algn="ctr" defTabSz="914400">
              <a:spcBef>
                <a:spcPct val="0"/>
              </a:spcBef>
            </a:pPr>
            <a:r>
              <a:rPr lang="en-GB" altLang="en-US" sz="3200" dirty="0">
                <a:solidFill>
                  <a:prstClr val="black"/>
                </a:solidFill>
                <a:latin typeface="Calibri"/>
              </a:rPr>
              <a:t>  </a:t>
            </a:r>
          </a:p>
          <a:p>
            <a:pPr algn="ctr" defTabSz="914400">
              <a:spcBef>
                <a:spcPct val="0"/>
              </a:spcBef>
            </a:pPr>
            <a:r>
              <a:rPr lang="en-GB" altLang="en-US" sz="3200" dirty="0">
                <a:solidFill>
                  <a:prstClr val="black"/>
                </a:solidFill>
                <a:latin typeface="Calibri"/>
              </a:rPr>
              <a:t>  </a:t>
            </a:r>
          </a:p>
        </p:txBody>
      </p:sp>
      <p:sp>
        <p:nvSpPr>
          <p:cNvPr id="4" name="TextBox 3"/>
          <p:cNvSpPr txBox="1"/>
          <p:nvPr/>
        </p:nvSpPr>
        <p:spPr>
          <a:xfrm>
            <a:off x="3264830" y="1883070"/>
            <a:ext cx="4907223" cy="646331"/>
          </a:xfrm>
          <a:prstGeom prst="rect">
            <a:avLst/>
          </a:prstGeom>
          <a:noFill/>
        </p:spPr>
        <p:txBody>
          <a:bodyPr wrap="square" rtlCol="0">
            <a:spAutoFit/>
          </a:bodyPr>
          <a:lstStyle/>
          <a:p>
            <a:pPr algn="ctr" defTabSz="914400"/>
            <a:r>
              <a:rPr lang="en-GB" sz="3600" dirty="0">
                <a:solidFill>
                  <a:prstClr val="black"/>
                </a:solidFill>
                <a:latin typeface="Calibri"/>
              </a:rPr>
              <a:t>Contact:</a:t>
            </a:r>
          </a:p>
        </p:txBody>
      </p:sp>
      <p:pic>
        <p:nvPicPr>
          <p:cNvPr id="8" name="Picture 7">
            <a:extLst>
              <a:ext uri="{FF2B5EF4-FFF2-40B4-BE49-F238E27FC236}">
                <a16:creationId xmlns:a16="http://schemas.microsoft.com/office/drawing/2014/main" id="{081DB4AD-8211-4F25-AC5B-E281549A6E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25" y="5901449"/>
            <a:ext cx="2304256" cy="956551"/>
          </a:xfrm>
          <a:prstGeom prst="rect">
            <a:avLst/>
          </a:prstGeom>
        </p:spPr>
      </p:pic>
      <p:pic>
        <p:nvPicPr>
          <p:cNvPr id="9" name="Picture 8">
            <a:extLst>
              <a:ext uri="{FF2B5EF4-FFF2-40B4-BE49-F238E27FC236}">
                <a16:creationId xmlns:a16="http://schemas.microsoft.com/office/drawing/2014/main" id="{905E2120-A54C-44AC-9C6F-A198F556CA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376" y="172029"/>
            <a:ext cx="2560284" cy="720080"/>
          </a:xfrm>
          <a:prstGeom prst="rect">
            <a:avLst/>
          </a:prstGeom>
        </p:spPr>
      </p:pic>
    </p:spTree>
    <p:extLst>
      <p:ext uri="{BB962C8B-B14F-4D97-AF65-F5344CB8AC3E}">
        <p14:creationId xmlns:p14="http://schemas.microsoft.com/office/powerpoint/2010/main" val="222308604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vertical triband design (red, white, red) with a red maple leaf in the center.">
            <a:extLst>
              <a:ext uri="{FF2B5EF4-FFF2-40B4-BE49-F238E27FC236}">
                <a16:creationId xmlns:a16="http://schemas.microsoft.com/office/drawing/2014/main" id="{C950D314-1765-46E7-913B-CFC72533D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60" y="2870381"/>
            <a:ext cx="1341600" cy="6965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2FC012A-B1A3-F944-A976-3737AD987681}"/>
              </a:ext>
            </a:extLst>
          </p:cNvPr>
          <p:cNvSpPr>
            <a:spLocks noGrp="1"/>
          </p:cNvSpPr>
          <p:nvPr>
            <p:ph type="title"/>
          </p:nvPr>
        </p:nvSpPr>
        <p:spPr>
          <a:xfrm>
            <a:off x="2393839" y="2567432"/>
            <a:ext cx="6832854" cy="1325563"/>
          </a:xfrm>
        </p:spPr>
        <p:txBody>
          <a:bodyPr/>
          <a:lstStyle/>
          <a:p>
            <a:r>
              <a:rPr lang="en-US" b="1" dirty="0"/>
              <a:t>WORK AND CARE:</a:t>
            </a:r>
            <a:br>
              <a:rPr lang="en-US" b="1" dirty="0"/>
            </a:br>
            <a:r>
              <a:rPr lang="en-US" b="1" dirty="0">
                <a:solidFill>
                  <a:srgbClr val="D52B1E"/>
                </a:solidFill>
              </a:rPr>
              <a:t>CANADA</a:t>
            </a:r>
          </a:p>
        </p:txBody>
      </p:sp>
      <p:pic>
        <p:nvPicPr>
          <p:cNvPr id="7" name="Picture 6">
            <a:extLst>
              <a:ext uri="{FF2B5EF4-FFF2-40B4-BE49-F238E27FC236}">
                <a16:creationId xmlns:a16="http://schemas.microsoft.com/office/drawing/2014/main" id="{E8E82975-FC69-4B29-A59D-0A6142AB4145}"/>
              </a:ext>
            </a:extLst>
          </p:cNvPr>
          <p:cNvPicPr>
            <a:picLocks noChangeAspect="1"/>
          </p:cNvPicPr>
          <p:nvPr/>
        </p:nvPicPr>
        <p:blipFill>
          <a:blip r:embed="rId4">
            <a:alphaModFix amt="36000"/>
            <a:extLst>
              <a:ext uri="{28A0092B-C50C-407E-A947-70E740481C1C}">
                <a14:useLocalDpi xmlns:a14="http://schemas.microsoft.com/office/drawing/2010/main" val="0"/>
              </a:ext>
            </a:extLst>
          </a:blip>
          <a:stretch>
            <a:fillRect/>
          </a:stretch>
        </p:blipFill>
        <p:spPr>
          <a:xfrm>
            <a:off x="10631789" y="5206339"/>
            <a:ext cx="1462330" cy="1462330"/>
          </a:xfrm>
          <a:prstGeom prst="rect">
            <a:avLst/>
          </a:prstGeom>
        </p:spPr>
      </p:pic>
    </p:spTree>
    <p:extLst>
      <p:ext uri="{BB962C8B-B14F-4D97-AF65-F5344CB8AC3E}">
        <p14:creationId xmlns:p14="http://schemas.microsoft.com/office/powerpoint/2010/main" val="190106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1266" y="-29"/>
            <a:ext cx="9256734" cy="112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4400"/>
            <a:endParaRPr lang="en-US" dirty="0">
              <a:solidFill>
                <a:prstClr val="white"/>
              </a:solidFill>
              <a:latin typeface="Arial"/>
            </a:endParaRPr>
          </a:p>
        </p:txBody>
      </p:sp>
      <p:sp>
        <p:nvSpPr>
          <p:cNvPr id="5" name="TextBox 4"/>
          <p:cNvSpPr txBox="1"/>
          <p:nvPr/>
        </p:nvSpPr>
        <p:spPr>
          <a:xfrm>
            <a:off x="2368062" y="466521"/>
            <a:ext cx="7643446" cy="6617148"/>
          </a:xfrm>
          <a:prstGeom prst="rect">
            <a:avLst/>
          </a:prstGeom>
          <a:noFill/>
        </p:spPr>
        <p:txBody>
          <a:bodyPr wrap="square" lIns="91392" tIns="45696" rIns="91392" bIns="45696" rtlCol="0">
            <a:spAutoFit/>
          </a:bodyPr>
          <a:lstStyle/>
          <a:p>
            <a:pPr algn="ctr" defTabSz="914400"/>
            <a:endParaRPr lang="en-GB" sz="24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14400"/>
            <a:endParaRPr lang="en-GB" sz="24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14400"/>
            <a:r>
              <a:rPr lang="en-GB" sz="32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ISO Technical Committee on Ageing Societies – TC 314 </a:t>
            </a:r>
          </a:p>
          <a:p>
            <a:pPr algn="ctr" defTabSz="914400"/>
            <a:endParaRPr lang="en-GB"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14400"/>
            <a:r>
              <a:rPr lang="en-GB"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Project:</a:t>
            </a:r>
            <a:r>
              <a:rPr lang="en-GB" sz="2400"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Guidelines for Carer Inclusive Organizations </a:t>
            </a:r>
            <a:endParaRPr lang="en-GB" sz="2400" i="1" dirty="0">
              <a:solidFill>
                <a:srgbClr val="1F497D">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14400"/>
            <a:endParaRPr lang="en-GB"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14400"/>
            <a:endParaRPr lang="en-GB" sz="14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14400"/>
            <a:r>
              <a:rPr lang="en-GB"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Working Group 3 </a:t>
            </a:r>
          </a:p>
          <a:p>
            <a:pPr algn="ctr" defTabSz="914400"/>
            <a:r>
              <a:rPr lang="en-GB"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Secretariat : Canada </a:t>
            </a:r>
          </a:p>
          <a:p>
            <a:pPr algn="ctr" defTabSz="914400"/>
            <a:r>
              <a:rPr lang="en-GB"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Allison Williams,Convenor</a:t>
            </a:r>
          </a:p>
          <a:p>
            <a:pPr algn="ctr" defTabSz="914400"/>
            <a:r>
              <a:rPr lang="en-GB"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Jeanne Bank, Secretary</a:t>
            </a:r>
          </a:p>
          <a:p>
            <a:pPr algn="ctr" defTabSz="914400"/>
            <a:endParaRPr lang="en-GB"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14400"/>
            <a:endParaRPr lang="en-GB"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defTabSz="914400"/>
            <a:r>
              <a:rPr lang="en-GB"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lgn="ctr" defTabSz="914400"/>
            <a:r>
              <a:rPr lang="en-GB" sz="32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lgn="ctr" defTabSz="914400"/>
            <a:endParaRPr lang="en-GB" sz="32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31959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1266" y="-29"/>
            <a:ext cx="9256734" cy="112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3912">
              <a:defRPr/>
            </a:pPr>
            <a:endParaRPr lang="en-US" dirty="0">
              <a:solidFill>
                <a:prstClr val="white"/>
              </a:solidFill>
              <a:latin typeface="Arial"/>
            </a:endParaRPr>
          </a:p>
        </p:txBody>
      </p:sp>
      <p:sp>
        <p:nvSpPr>
          <p:cNvPr id="2" name="Title 1">
            <a:extLst>
              <a:ext uri="{FF2B5EF4-FFF2-40B4-BE49-F238E27FC236}">
                <a16:creationId xmlns:a16="http://schemas.microsoft.com/office/drawing/2014/main" id="{28BBDC99-6DC4-4670-BAA8-16A756D32124}"/>
              </a:ext>
            </a:extLst>
          </p:cNvPr>
          <p:cNvSpPr>
            <a:spLocks noGrp="1"/>
          </p:cNvSpPr>
          <p:nvPr>
            <p:ph type="ctrTitle"/>
          </p:nvPr>
        </p:nvSpPr>
        <p:spPr>
          <a:xfrm>
            <a:off x="2095500" y="112692"/>
            <a:ext cx="8001000" cy="1299599"/>
          </a:xfrm>
        </p:spPr>
        <p:txBody>
          <a:bodyPr>
            <a:normAutofit/>
          </a:bodyPr>
          <a:lstStyle/>
          <a:p>
            <a:pPr algn="l"/>
            <a:br>
              <a:rPr lang="en-US" sz="3200" dirty="0"/>
            </a:br>
            <a:r>
              <a:rPr lang="en-US" sz="3200" dirty="0"/>
              <a:t>Membership of Working Group  </a:t>
            </a:r>
            <a:endParaRPr lang="en-CA" sz="3200" dirty="0"/>
          </a:p>
        </p:txBody>
      </p:sp>
      <p:sp>
        <p:nvSpPr>
          <p:cNvPr id="6" name="Subtitle 5">
            <a:extLst>
              <a:ext uri="{FF2B5EF4-FFF2-40B4-BE49-F238E27FC236}">
                <a16:creationId xmlns:a16="http://schemas.microsoft.com/office/drawing/2014/main" id="{CB06D60D-3CB3-4EE1-8DDC-7857CFBFEA70}"/>
              </a:ext>
            </a:extLst>
          </p:cNvPr>
          <p:cNvSpPr>
            <a:spLocks noGrp="1"/>
          </p:cNvSpPr>
          <p:nvPr>
            <p:ph type="subTitle" idx="1"/>
          </p:nvPr>
        </p:nvSpPr>
        <p:spPr>
          <a:xfrm>
            <a:off x="2095500" y="1412291"/>
            <a:ext cx="8001000" cy="4728159"/>
          </a:xfrm>
        </p:spPr>
        <p:txBody>
          <a:bodyPr>
            <a:normAutofit/>
          </a:bodyPr>
          <a:lstStyle/>
          <a:p>
            <a:pPr algn="l"/>
            <a:r>
              <a:rPr lang="en-GB" sz="2000" b="1" dirty="0"/>
              <a:t>30 Committee member experts:  </a:t>
            </a:r>
          </a:p>
          <a:p>
            <a:pPr algn="l"/>
            <a:r>
              <a:rPr lang="en-GB" sz="1800" dirty="0"/>
              <a:t>Canada 			UK 			Norway  </a:t>
            </a:r>
          </a:p>
          <a:p>
            <a:pPr algn="l"/>
            <a:r>
              <a:rPr lang="en-GB" sz="1800" dirty="0"/>
              <a:t>US			Ireland 			Finland </a:t>
            </a:r>
          </a:p>
          <a:p>
            <a:pPr algn="l"/>
            <a:r>
              <a:rPr lang="en-GB" sz="1800" dirty="0"/>
              <a:t>Australia 		China 			Sweden </a:t>
            </a:r>
          </a:p>
          <a:p>
            <a:pPr algn="l"/>
            <a:r>
              <a:rPr lang="en-GB" sz="1800" dirty="0"/>
              <a:t>Korea 			Singapore		Uganda </a:t>
            </a:r>
          </a:p>
          <a:p>
            <a:pPr algn="l"/>
            <a:r>
              <a:rPr lang="en-GB" sz="1800" dirty="0"/>
              <a:t>		</a:t>
            </a:r>
          </a:p>
          <a:p>
            <a:pPr algn="l"/>
            <a:r>
              <a:rPr lang="en-GB" sz="2000" b="1" dirty="0"/>
              <a:t>2 Liaison Members: </a:t>
            </a:r>
            <a:r>
              <a:rPr lang="en-GB" sz="2000" dirty="0"/>
              <a:t>European Trade Union Organization (ETUO) &amp; Euro carers </a:t>
            </a:r>
          </a:p>
          <a:p>
            <a:pPr algn="l"/>
            <a:endParaRPr lang="en-GB" sz="2000" b="1" dirty="0"/>
          </a:p>
          <a:p>
            <a:pPr algn="l"/>
            <a:r>
              <a:rPr lang="en-GB" sz="2000" b="1" dirty="0"/>
              <a:t>7 Document monitors </a:t>
            </a:r>
          </a:p>
        </p:txBody>
      </p:sp>
    </p:spTree>
    <p:extLst>
      <p:ext uri="{BB962C8B-B14F-4D97-AF65-F5344CB8AC3E}">
        <p14:creationId xmlns:p14="http://schemas.microsoft.com/office/powerpoint/2010/main" val="3453411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1266" y="-29"/>
            <a:ext cx="9256734" cy="1127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6" rIns="91392" bIns="45696" rtlCol="0" anchor="ctr"/>
          <a:lstStyle/>
          <a:p>
            <a:pPr algn="ctr" defTabSz="913912">
              <a:defRPr/>
            </a:pPr>
            <a:endParaRPr lang="en-US" dirty="0">
              <a:solidFill>
                <a:prstClr val="white"/>
              </a:solidFill>
              <a:latin typeface="Arial"/>
            </a:endParaRPr>
          </a:p>
        </p:txBody>
      </p:sp>
      <p:sp>
        <p:nvSpPr>
          <p:cNvPr id="2" name="Title 1">
            <a:extLst>
              <a:ext uri="{FF2B5EF4-FFF2-40B4-BE49-F238E27FC236}">
                <a16:creationId xmlns:a16="http://schemas.microsoft.com/office/drawing/2014/main" id="{28BBDC99-6DC4-4670-BAA8-16A756D32124}"/>
              </a:ext>
            </a:extLst>
          </p:cNvPr>
          <p:cNvSpPr>
            <a:spLocks noGrp="1"/>
          </p:cNvSpPr>
          <p:nvPr>
            <p:ph type="title"/>
          </p:nvPr>
        </p:nvSpPr>
        <p:spPr>
          <a:xfrm>
            <a:off x="2095500" y="-242887"/>
            <a:ext cx="8001000" cy="2002718"/>
          </a:xfrm>
        </p:spPr>
        <p:txBody>
          <a:bodyPr>
            <a:normAutofit/>
          </a:bodyPr>
          <a:lstStyle/>
          <a:p>
            <a:pPr algn="l"/>
            <a:br>
              <a:rPr lang="en-US" sz="3200" dirty="0"/>
            </a:br>
            <a:r>
              <a:rPr lang="en-US" sz="3200" dirty="0"/>
              <a:t>Project Status </a:t>
            </a:r>
            <a:endParaRPr lang="en-CA" sz="3200" dirty="0"/>
          </a:p>
        </p:txBody>
      </p:sp>
      <p:pic>
        <p:nvPicPr>
          <p:cNvPr id="10" name="Content Placeholder 9" descr="A close up of a toy&#10;&#10;Description automatically generated">
            <a:extLst>
              <a:ext uri="{FF2B5EF4-FFF2-40B4-BE49-F238E27FC236}">
                <a16:creationId xmlns:a16="http://schemas.microsoft.com/office/drawing/2014/main" id="{F51875CB-CFAB-4295-96C1-CD07247F70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24676" y="112691"/>
            <a:ext cx="3743325" cy="2412120"/>
          </a:xfrm>
        </p:spPr>
      </p:pic>
      <p:sp>
        <p:nvSpPr>
          <p:cNvPr id="11" name="TextBox 10">
            <a:extLst>
              <a:ext uri="{FF2B5EF4-FFF2-40B4-BE49-F238E27FC236}">
                <a16:creationId xmlns:a16="http://schemas.microsoft.com/office/drawing/2014/main" id="{BBE2B4DA-28AC-49CC-9FA0-7CEB204E007B}"/>
              </a:ext>
            </a:extLst>
          </p:cNvPr>
          <p:cNvSpPr txBox="1"/>
          <p:nvPr/>
        </p:nvSpPr>
        <p:spPr>
          <a:xfrm>
            <a:off x="1695449" y="1885950"/>
            <a:ext cx="8501064" cy="4154984"/>
          </a:xfrm>
          <a:prstGeom prst="rect">
            <a:avLst/>
          </a:prstGeom>
          <a:noFill/>
        </p:spPr>
        <p:txBody>
          <a:bodyPr wrap="square" rtlCol="0">
            <a:spAutoFit/>
          </a:bodyPr>
          <a:lstStyle/>
          <a:p>
            <a:pPr marL="285750" indent="-285750" defTabSz="914400">
              <a:lnSpc>
                <a:spcPct val="150000"/>
              </a:lnSpc>
              <a:buFont typeface="Arial" panose="020B0604020202020204" pitchFamily="34" charset="0"/>
              <a:buChar char="•"/>
            </a:pPr>
            <a:r>
              <a:rPr lang="en-US" sz="2400" dirty="0">
                <a:solidFill>
                  <a:prstClr val="black"/>
                </a:solidFill>
                <a:latin typeface="Arial"/>
              </a:rPr>
              <a:t>Project initiated in March 2019 </a:t>
            </a:r>
          </a:p>
          <a:p>
            <a:pPr marL="285750" indent="-285750" defTabSz="914400">
              <a:buFont typeface="Arial" panose="020B0604020202020204" pitchFamily="34" charset="0"/>
              <a:buChar char="•"/>
            </a:pPr>
            <a:r>
              <a:rPr lang="en-US" sz="2400" dirty="0">
                <a:solidFill>
                  <a:prstClr val="black"/>
                </a:solidFill>
                <a:latin typeface="Arial"/>
              </a:rPr>
              <a:t>Proposed by Canada – using CSA Standard </a:t>
            </a:r>
            <a:r>
              <a:rPr lang="en-US" sz="2400" b="1" dirty="0">
                <a:solidFill>
                  <a:prstClr val="black"/>
                </a:solidFill>
                <a:latin typeface="Arial"/>
              </a:rPr>
              <a:t>B701</a:t>
            </a:r>
            <a:r>
              <a:rPr lang="en-US" sz="2400" dirty="0">
                <a:solidFill>
                  <a:prstClr val="black"/>
                </a:solidFill>
                <a:latin typeface="Arial"/>
              </a:rPr>
              <a:t> as basis for international standard </a:t>
            </a:r>
          </a:p>
          <a:p>
            <a:pPr marL="285750" indent="-285750" defTabSz="914400">
              <a:lnSpc>
                <a:spcPct val="150000"/>
              </a:lnSpc>
              <a:buFont typeface="Arial" panose="020B0604020202020204" pitchFamily="34" charset="0"/>
              <a:buChar char="•"/>
            </a:pPr>
            <a:r>
              <a:rPr lang="en-US" sz="2400" dirty="0">
                <a:solidFill>
                  <a:prstClr val="black"/>
                </a:solidFill>
                <a:latin typeface="Arial"/>
              </a:rPr>
              <a:t>Committee draft approved in May 2020 </a:t>
            </a:r>
          </a:p>
          <a:p>
            <a:pPr marL="285750" indent="-285750" defTabSz="914400">
              <a:lnSpc>
                <a:spcPct val="150000"/>
              </a:lnSpc>
              <a:buFont typeface="Arial" panose="020B0604020202020204" pitchFamily="34" charset="0"/>
              <a:buChar char="•"/>
            </a:pPr>
            <a:r>
              <a:rPr lang="en-US" sz="2400" dirty="0">
                <a:solidFill>
                  <a:prstClr val="black"/>
                </a:solidFill>
                <a:latin typeface="Arial"/>
              </a:rPr>
              <a:t>Draft Standard just released for wide public review</a:t>
            </a:r>
          </a:p>
          <a:p>
            <a:pPr defTabSz="914400">
              <a:lnSpc>
                <a:spcPct val="150000"/>
              </a:lnSpc>
            </a:pPr>
            <a:endParaRPr lang="en-US" sz="2400" dirty="0">
              <a:solidFill>
                <a:prstClr val="black"/>
              </a:solidFill>
              <a:latin typeface="Arial"/>
            </a:endParaRPr>
          </a:p>
          <a:p>
            <a:pPr defTabSz="914400"/>
            <a:r>
              <a:rPr lang="en-US" sz="2400" dirty="0">
                <a:solidFill>
                  <a:prstClr val="black"/>
                </a:solidFill>
                <a:latin typeface="Arial"/>
              </a:rPr>
              <a:t>Despite challenges of COVID, project is progressing well with valuable input from members to make it relevant and   appropriate for an international audience </a:t>
            </a:r>
          </a:p>
        </p:txBody>
      </p:sp>
    </p:spTree>
    <p:extLst>
      <p:ext uri="{BB962C8B-B14F-4D97-AF65-F5344CB8AC3E}">
        <p14:creationId xmlns:p14="http://schemas.microsoft.com/office/powerpoint/2010/main" val="217414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1"/>
            <a:ext cx="8001000" cy="1243013"/>
          </a:xfrm>
        </p:spPr>
        <p:txBody>
          <a:bodyPr>
            <a:normAutofit/>
          </a:bodyPr>
          <a:lstStyle/>
          <a:p>
            <a:r>
              <a:rPr lang="en-GB" sz="3200" dirty="0"/>
              <a:t>Project Timeline </a:t>
            </a:r>
          </a:p>
        </p:txBody>
      </p:sp>
      <p:sp>
        <p:nvSpPr>
          <p:cNvPr id="3" name="Content Placeholder 2"/>
          <p:cNvSpPr>
            <a:spLocks noGrp="1"/>
          </p:cNvSpPr>
          <p:nvPr>
            <p:ph idx="1"/>
          </p:nvPr>
        </p:nvSpPr>
        <p:spPr>
          <a:xfrm>
            <a:off x="2095500" y="1848679"/>
            <a:ext cx="8194813" cy="4432852"/>
          </a:xfrm>
        </p:spPr>
        <p:txBody>
          <a:bodyPr>
            <a:normAutofit/>
          </a:bodyPr>
          <a:lstStyle/>
          <a:p>
            <a:r>
              <a:rPr lang="en-AU" dirty="0"/>
              <a:t>  </a:t>
            </a:r>
          </a:p>
        </p:txBody>
      </p:sp>
      <p:graphicFrame>
        <p:nvGraphicFramePr>
          <p:cNvPr id="4" name="Table 3">
            <a:extLst>
              <a:ext uri="{FF2B5EF4-FFF2-40B4-BE49-F238E27FC236}">
                <a16:creationId xmlns:a16="http://schemas.microsoft.com/office/drawing/2014/main" id="{756F2B1B-E8A8-472F-8E55-19FBD3308289}"/>
              </a:ext>
            </a:extLst>
          </p:cNvPr>
          <p:cNvGraphicFramePr>
            <a:graphicFrameLocks noGrp="1"/>
          </p:cNvGraphicFramePr>
          <p:nvPr/>
        </p:nvGraphicFramePr>
        <p:xfrm>
          <a:off x="1901689" y="1243014"/>
          <a:ext cx="8661187" cy="5466839"/>
        </p:xfrm>
        <a:graphic>
          <a:graphicData uri="http://schemas.openxmlformats.org/drawingml/2006/table">
            <a:tbl>
              <a:tblPr firstRow="1" bandRow="1">
                <a:tableStyleId>{5C22544A-7EE6-4342-B048-85BDC9FD1C3A}</a:tableStyleId>
              </a:tblPr>
              <a:tblGrid>
                <a:gridCol w="6718056">
                  <a:extLst>
                    <a:ext uri="{9D8B030D-6E8A-4147-A177-3AD203B41FA5}">
                      <a16:colId xmlns:a16="http://schemas.microsoft.com/office/drawing/2014/main" val="2696539791"/>
                    </a:ext>
                  </a:extLst>
                </a:gridCol>
                <a:gridCol w="1943131">
                  <a:extLst>
                    <a:ext uri="{9D8B030D-6E8A-4147-A177-3AD203B41FA5}">
                      <a16:colId xmlns:a16="http://schemas.microsoft.com/office/drawing/2014/main" val="1803436684"/>
                    </a:ext>
                  </a:extLst>
                </a:gridCol>
              </a:tblGrid>
              <a:tr h="757012">
                <a:tc>
                  <a:txBody>
                    <a:bodyPr/>
                    <a:lstStyle/>
                    <a:p>
                      <a:r>
                        <a:rPr lang="en-CA" dirty="0"/>
                        <a:t>Activities /deliverables </a:t>
                      </a:r>
                    </a:p>
                  </a:txBody>
                  <a:tcPr/>
                </a:tc>
                <a:tc>
                  <a:txBody>
                    <a:bodyPr/>
                    <a:lstStyle/>
                    <a:p>
                      <a:r>
                        <a:rPr lang="en-CA" dirty="0"/>
                        <a:t>Target </a:t>
                      </a:r>
                    </a:p>
                  </a:txBody>
                  <a:tcPr/>
                </a:tc>
                <a:extLst>
                  <a:ext uri="{0D108BD9-81ED-4DB2-BD59-A6C34878D82A}">
                    <a16:rowId xmlns:a16="http://schemas.microsoft.com/office/drawing/2014/main" val="1738942703"/>
                  </a:ext>
                </a:extLst>
              </a:tr>
              <a:tr h="1241014">
                <a:tc>
                  <a:txBody>
                    <a:bodyPr/>
                    <a:lstStyle/>
                    <a:p>
                      <a:r>
                        <a:rPr lang="en-CA" dirty="0"/>
                        <a:t>Meeting 1 </a:t>
                      </a:r>
                    </a:p>
                    <a:p>
                      <a:r>
                        <a:rPr lang="en-CA" dirty="0"/>
                        <a:t>Meeting # 2 ( virtual) </a:t>
                      </a:r>
                    </a:p>
                    <a:p>
                      <a:r>
                        <a:rPr lang="en-CA" dirty="0"/>
                        <a:t>Meeting # 3 ( in person &amp; virtual - Toronto – CSA offices) </a:t>
                      </a:r>
                    </a:p>
                  </a:txBody>
                  <a:tcPr/>
                </a:tc>
                <a:tc>
                  <a:txBody>
                    <a:bodyPr/>
                    <a:lstStyle/>
                    <a:p>
                      <a:r>
                        <a:rPr lang="en-CA" dirty="0"/>
                        <a:t>April 2019 </a:t>
                      </a:r>
                    </a:p>
                    <a:p>
                      <a:r>
                        <a:rPr lang="en-CA" dirty="0"/>
                        <a:t>Sept. 2019 </a:t>
                      </a:r>
                    </a:p>
                    <a:p>
                      <a:r>
                        <a:rPr lang="en-CA" dirty="0"/>
                        <a:t>Nov. 5-6</a:t>
                      </a:r>
                      <a:r>
                        <a:rPr lang="en-CA" baseline="30000" dirty="0"/>
                        <a:t>th</a:t>
                      </a:r>
                      <a:r>
                        <a:rPr lang="en-CA" dirty="0"/>
                        <a:t> 2019 </a:t>
                      </a:r>
                    </a:p>
                  </a:txBody>
                  <a:tcPr/>
                </a:tc>
                <a:extLst>
                  <a:ext uri="{0D108BD9-81ED-4DB2-BD59-A6C34878D82A}">
                    <a16:rowId xmlns:a16="http://schemas.microsoft.com/office/drawing/2014/main" val="44116416"/>
                  </a:ext>
                </a:extLst>
              </a:tr>
              <a:tr h="954626">
                <a:tc>
                  <a:txBody>
                    <a:bodyPr/>
                    <a:lstStyle/>
                    <a:p>
                      <a:r>
                        <a:rPr lang="en-CA" dirty="0"/>
                        <a:t>Working Draft </a:t>
                      </a:r>
                    </a:p>
                    <a:p>
                      <a:r>
                        <a:rPr lang="en-CA" dirty="0"/>
                        <a:t>Committee Draft ballot issued </a:t>
                      </a:r>
                    </a:p>
                  </a:txBody>
                  <a:tcPr/>
                </a:tc>
                <a:tc>
                  <a:txBody>
                    <a:bodyPr/>
                    <a:lstStyle/>
                    <a:p>
                      <a:r>
                        <a:rPr lang="en-CA" dirty="0"/>
                        <a:t>Dec. 2019</a:t>
                      </a:r>
                    </a:p>
                    <a:p>
                      <a:r>
                        <a:rPr lang="en-CA" dirty="0"/>
                        <a:t>March 2020  </a:t>
                      </a:r>
                    </a:p>
                  </a:txBody>
                  <a:tcPr/>
                </a:tc>
                <a:extLst>
                  <a:ext uri="{0D108BD9-81ED-4DB2-BD59-A6C34878D82A}">
                    <a16:rowId xmlns:a16="http://schemas.microsoft.com/office/drawing/2014/main" val="1730821384"/>
                  </a:ext>
                </a:extLst>
              </a:tr>
              <a:tr h="604935">
                <a:tc>
                  <a:txBody>
                    <a:bodyPr/>
                    <a:lstStyle/>
                    <a:p>
                      <a:r>
                        <a:rPr lang="en-CA" dirty="0"/>
                        <a:t>Meeting # 4 (virtual) to review comments on committee draft </a:t>
                      </a:r>
                    </a:p>
                  </a:txBody>
                  <a:tcPr/>
                </a:tc>
                <a:tc>
                  <a:txBody>
                    <a:bodyPr/>
                    <a:lstStyle/>
                    <a:p>
                      <a:r>
                        <a:rPr lang="en-CA" dirty="0"/>
                        <a:t>July 2020 </a:t>
                      </a:r>
                    </a:p>
                  </a:txBody>
                  <a:tcPr/>
                </a:tc>
                <a:extLst>
                  <a:ext uri="{0D108BD9-81ED-4DB2-BD59-A6C34878D82A}">
                    <a16:rowId xmlns:a16="http://schemas.microsoft.com/office/drawing/2014/main" val="1619851235"/>
                  </a:ext>
                </a:extLst>
              </a:tr>
              <a:tr h="954626">
                <a:tc>
                  <a:txBody>
                    <a:bodyPr/>
                    <a:lstStyle/>
                    <a:p>
                      <a:r>
                        <a:rPr lang="en-CA" dirty="0"/>
                        <a:t>Draft International Standard ballot issued (public review)</a:t>
                      </a:r>
                    </a:p>
                    <a:p>
                      <a:r>
                        <a:rPr lang="en-CA" dirty="0"/>
                        <a:t>Meeting # 5 (virtual to resolve comments from public review)</a:t>
                      </a:r>
                    </a:p>
                  </a:txBody>
                  <a:tcPr/>
                </a:tc>
                <a:tc>
                  <a:txBody>
                    <a:bodyPr/>
                    <a:lstStyle/>
                    <a:p>
                      <a:r>
                        <a:rPr lang="en-CA" dirty="0">
                          <a:solidFill>
                            <a:srgbClr val="FF0000"/>
                          </a:solidFill>
                        </a:rPr>
                        <a:t>Nov/ 20– Feb/21  </a:t>
                      </a:r>
                    </a:p>
                    <a:p>
                      <a:r>
                        <a:rPr lang="en-CA" dirty="0"/>
                        <a:t>Mar.-Apr. 2021</a:t>
                      </a:r>
                    </a:p>
                  </a:txBody>
                  <a:tcPr/>
                </a:tc>
                <a:extLst>
                  <a:ext uri="{0D108BD9-81ED-4DB2-BD59-A6C34878D82A}">
                    <a16:rowId xmlns:a16="http://schemas.microsoft.com/office/drawing/2014/main" val="1396654590"/>
                  </a:ext>
                </a:extLst>
              </a:tr>
              <a:tr h="954626">
                <a:tc>
                  <a:txBody>
                    <a:bodyPr/>
                    <a:lstStyle/>
                    <a:p>
                      <a:r>
                        <a:rPr lang="en-CA" dirty="0"/>
                        <a:t>Final Draft approval vote by Technical Committee (FDIS)</a:t>
                      </a:r>
                    </a:p>
                    <a:p>
                      <a:endParaRPr lang="en-CA" dirty="0"/>
                    </a:p>
                    <a:p>
                      <a:r>
                        <a:rPr lang="en-CA" dirty="0"/>
                        <a:t>Publication </a:t>
                      </a:r>
                    </a:p>
                  </a:txBody>
                  <a:tcPr/>
                </a:tc>
                <a:tc>
                  <a:txBody>
                    <a:bodyPr/>
                    <a:lstStyle/>
                    <a:p>
                      <a:r>
                        <a:rPr lang="en-CA" dirty="0"/>
                        <a:t>July 2021 </a:t>
                      </a:r>
                    </a:p>
                    <a:p>
                      <a:endParaRPr lang="en-CA" dirty="0"/>
                    </a:p>
                    <a:p>
                      <a:r>
                        <a:rPr lang="en-CA" dirty="0"/>
                        <a:t>Jan. 2022 </a:t>
                      </a:r>
                    </a:p>
                  </a:txBody>
                  <a:tcPr/>
                </a:tc>
                <a:extLst>
                  <a:ext uri="{0D108BD9-81ED-4DB2-BD59-A6C34878D82A}">
                    <a16:rowId xmlns:a16="http://schemas.microsoft.com/office/drawing/2014/main" val="2769964027"/>
                  </a:ext>
                </a:extLst>
              </a:tr>
            </a:tbl>
          </a:graphicData>
        </a:graphic>
      </p:graphicFrame>
    </p:spTree>
    <p:extLst>
      <p:ext uri="{BB962C8B-B14F-4D97-AF65-F5344CB8AC3E}">
        <p14:creationId xmlns:p14="http://schemas.microsoft.com/office/powerpoint/2010/main" val="336678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in a room&#10;&#10;Description automatically generated">
            <a:extLst>
              <a:ext uri="{FF2B5EF4-FFF2-40B4-BE49-F238E27FC236}">
                <a16:creationId xmlns:a16="http://schemas.microsoft.com/office/drawing/2014/main" id="{68BB6D3F-7BDF-46A6-BD82-91A6BEBBAE3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3172" b="3172"/>
          <a:stretch>
            <a:fillRect/>
          </a:stretch>
        </p:blipFill>
        <p:spPr>
          <a:xfrm>
            <a:off x="6845994" y="3986213"/>
            <a:ext cx="3657600" cy="2694498"/>
          </a:xfrm>
        </p:spPr>
      </p:pic>
      <p:sp>
        <p:nvSpPr>
          <p:cNvPr id="3" name="Title 2">
            <a:extLst>
              <a:ext uri="{FF2B5EF4-FFF2-40B4-BE49-F238E27FC236}">
                <a16:creationId xmlns:a16="http://schemas.microsoft.com/office/drawing/2014/main" id="{8D49516B-5A87-4856-AFE1-90D264AD674F}"/>
              </a:ext>
            </a:extLst>
          </p:cNvPr>
          <p:cNvSpPr>
            <a:spLocks noGrp="1"/>
          </p:cNvSpPr>
          <p:nvPr>
            <p:ph type="title"/>
          </p:nvPr>
        </p:nvSpPr>
        <p:spPr>
          <a:xfrm>
            <a:off x="1924052" y="328613"/>
            <a:ext cx="8172449" cy="1100138"/>
          </a:xfrm>
        </p:spPr>
        <p:txBody>
          <a:bodyPr>
            <a:normAutofit/>
          </a:bodyPr>
          <a:lstStyle/>
          <a:p>
            <a:pPr algn="l"/>
            <a:r>
              <a:rPr lang="en-US" dirty="0"/>
              <a:t>Key elements of standard </a:t>
            </a:r>
          </a:p>
        </p:txBody>
      </p:sp>
      <p:pic>
        <p:nvPicPr>
          <p:cNvPr id="6" name="Picture 5">
            <a:extLst>
              <a:ext uri="{FF2B5EF4-FFF2-40B4-BE49-F238E27FC236}">
                <a16:creationId xmlns:a16="http://schemas.microsoft.com/office/drawing/2014/main" id="{1E74F976-E0F1-4A5F-91F5-9081CD7F2532}"/>
              </a:ext>
            </a:extLst>
          </p:cNvPr>
          <p:cNvPicPr>
            <a:picLocks noChangeAspect="1"/>
          </p:cNvPicPr>
          <p:nvPr/>
        </p:nvPicPr>
        <p:blipFill>
          <a:blip r:embed="rId3"/>
          <a:stretch>
            <a:fillRect/>
          </a:stretch>
        </p:blipFill>
        <p:spPr>
          <a:xfrm>
            <a:off x="6845995" y="1128715"/>
            <a:ext cx="3617217" cy="2408327"/>
          </a:xfrm>
          <a:prstGeom prst="rect">
            <a:avLst/>
          </a:prstGeom>
        </p:spPr>
      </p:pic>
      <p:sp>
        <p:nvSpPr>
          <p:cNvPr id="7" name="TextBox 6">
            <a:extLst>
              <a:ext uri="{FF2B5EF4-FFF2-40B4-BE49-F238E27FC236}">
                <a16:creationId xmlns:a16="http://schemas.microsoft.com/office/drawing/2014/main" id="{3F4194CE-8053-4830-832F-47E842F0178D}"/>
              </a:ext>
            </a:extLst>
          </p:cNvPr>
          <p:cNvSpPr txBox="1"/>
          <p:nvPr/>
        </p:nvSpPr>
        <p:spPr>
          <a:xfrm>
            <a:off x="1924051" y="1128714"/>
            <a:ext cx="4921943" cy="5729286"/>
          </a:xfrm>
          <a:prstGeom prst="rect">
            <a:avLst/>
          </a:prstGeom>
          <a:noFill/>
        </p:spPr>
        <p:txBody>
          <a:bodyPr wrap="square" rtlCol="0">
            <a:spAutoFit/>
          </a:bodyPr>
          <a:lstStyle/>
          <a:p>
            <a:pPr defTabSz="914400"/>
            <a:r>
              <a:rPr lang="en-US" sz="20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Building the foundation</a:t>
            </a:r>
            <a:endParaRPr lang="en-US" sz="2000" b="1" dirty="0">
              <a:solidFill>
                <a:prstClr val="black"/>
              </a:solidFill>
              <a:latin typeface="Arial Narrow" panose="020B0606020202030204" pitchFamily="34" charset="0"/>
              <a:ea typeface="Times New Roman" panose="02020603050405020304" pitchFamily="18" charset="0"/>
            </a:endParaRPr>
          </a:p>
          <a:p>
            <a:pPr marL="342900" indent="-342900" defTabSz="914400">
              <a:buFont typeface="Arial" panose="020B0604020202020204" pitchFamily="34" charset="0"/>
              <a:buChar char="•"/>
            </a:pPr>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Guiding principles to follow </a:t>
            </a:r>
            <a:endParaRPr lang="en-US" sz="2000" dirty="0">
              <a:solidFill>
                <a:prstClr val="black"/>
              </a:solidFill>
              <a:latin typeface="Arial Narrow" panose="020B0606020202030204" pitchFamily="34" charset="0"/>
              <a:ea typeface="Times New Roman" panose="02020603050405020304" pitchFamily="18" charset="0"/>
            </a:endParaRPr>
          </a:p>
          <a:p>
            <a:pPr marL="342900" indent="-342900" defTabSz="914400">
              <a:buFont typeface="Arial" panose="020B0604020202020204" pitchFamily="34" charset="0"/>
              <a:buChar char="•"/>
            </a:pPr>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Getting top management commitment </a:t>
            </a:r>
            <a:endParaRPr lang="en-US" sz="2000" dirty="0">
              <a:solidFill>
                <a:prstClr val="black"/>
              </a:solidFill>
              <a:latin typeface="Arial Narrow" panose="020B0606020202030204" pitchFamily="34" charset="0"/>
              <a:ea typeface="Times New Roman" panose="02020603050405020304" pitchFamily="18" charset="0"/>
            </a:endParaRPr>
          </a:p>
          <a:p>
            <a:pPr marL="342900" indent="-342900" defTabSz="914400">
              <a:buFont typeface="Arial" panose="020B0604020202020204" pitchFamily="34" charset="0"/>
              <a:buChar char="•"/>
            </a:pPr>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Assessing your workplace situation</a:t>
            </a:r>
            <a:endParaRPr lang="en-US" sz="2000" dirty="0">
              <a:solidFill>
                <a:prstClr val="black"/>
              </a:solidFill>
              <a:latin typeface="Arial Narrow" panose="020B0606020202030204" pitchFamily="34" charset="0"/>
              <a:ea typeface="Times New Roman" panose="02020603050405020304" pitchFamily="18" charset="0"/>
            </a:endParaRPr>
          </a:p>
          <a:p>
            <a:pPr marL="342900" indent="-342900" defTabSz="914400">
              <a:buFont typeface="Arial" panose="020B0604020202020204" pitchFamily="34" charset="0"/>
              <a:buChar char="•"/>
            </a:pPr>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Involving all workers </a:t>
            </a:r>
            <a:endParaRPr lang="en-US" sz="2000" dirty="0">
              <a:solidFill>
                <a:prstClr val="black"/>
              </a:solidFill>
              <a:latin typeface="Arial Narrow" panose="020B0606020202030204" pitchFamily="34" charset="0"/>
              <a:ea typeface="Times New Roman" panose="02020603050405020304" pitchFamily="18" charset="0"/>
            </a:endParaRPr>
          </a:p>
          <a:p>
            <a:pPr marL="342900" indent="-342900" defTabSz="914400">
              <a:buFont typeface="Arial" panose="020B0604020202020204" pitchFamily="34" charset="0"/>
              <a:buChar char="•"/>
            </a:pPr>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Developing policies and program elements</a:t>
            </a:r>
            <a:endParaRPr lang="en-US" sz="2000" dirty="0">
              <a:solidFill>
                <a:prstClr val="black"/>
              </a:solidFill>
              <a:latin typeface="Arial Narrow" panose="020B0606020202030204" pitchFamily="34" charset="0"/>
              <a:ea typeface="Times New Roman" panose="02020603050405020304" pitchFamily="18" charset="0"/>
            </a:endParaRPr>
          </a:p>
          <a:p>
            <a:pPr marL="228600" defTabSz="914400"/>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 </a:t>
            </a:r>
            <a:endParaRPr lang="en-US" sz="2000" dirty="0">
              <a:solidFill>
                <a:prstClr val="black"/>
              </a:solidFill>
              <a:latin typeface="Arial Narrow" panose="020B0606020202030204" pitchFamily="34" charset="0"/>
              <a:ea typeface="Times New Roman" panose="02020603050405020304" pitchFamily="18" charset="0"/>
            </a:endParaRPr>
          </a:p>
          <a:p>
            <a:pPr defTabSz="914400"/>
            <a:r>
              <a:rPr lang="en-US" sz="20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Putting the standard into practice</a:t>
            </a:r>
            <a:endParaRPr lang="en-US" sz="2000" b="1" dirty="0">
              <a:solidFill>
                <a:prstClr val="black"/>
              </a:solidFill>
              <a:latin typeface="Arial Narrow" panose="020B0606020202030204" pitchFamily="34" charset="0"/>
              <a:ea typeface="Times New Roman" panose="02020603050405020304" pitchFamily="18" charset="0"/>
            </a:endParaRPr>
          </a:p>
          <a:p>
            <a:pPr marL="342900" indent="-342900" defTabSz="914400">
              <a:buFont typeface="Arial" panose="020B0604020202020204" pitchFamily="34" charset="0"/>
              <a:buChar char="•"/>
            </a:pPr>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Setting goals and targets </a:t>
            </a:r>
            <a:endParaRPr lang="en-US" sz="2000" dirty="0">
              <a:solidFill>
                <a:prstClr val="black"/>
              </a:solidFill>
              <a:latin typeface="Arial Narrow" panose="020B0606020202030204" pitchFamily="34" charset="0"/>
              <a:ea typeface="Times New Roman" panose="02020603050405020304" pitchFamily="18" charset="0"/>
            </a:endParaRPr>
          </a:p>
          <a:p>
            <a:pPr marL="342900" indent="-342900" defTabSz="914400">
              <a:buFont typeface="Arial" panose="020B0604020202020204" pitchFamily="34" charset="0"/>
              <a:buChar char="•"/>
            </a:pPr>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Best practice suggestions </a:t>
            </a:r>
            <a:endParaRPr lang="en-US" sz="2000" dirty="0">
              <a:solidFill>
                <a:prstClr val="black"/>
              </a:solidFill>
              <a:latin typeface="Arial Narrow" panose="020B0606020202030204" pitchFamily="34" charset="0"/>
              <a:ea typeface="Times New Roman" panose="02020603050405020304" pitchFamily="18" charset="0"/>
            </a:endParaRPr>
          </a:p>
          <a:p>
            <a:pPr marL="342900" indent="-342900" defTabSz="914400">
              <a:buFont typeface="Arial" panose="020B0604020202020204" pitchFamily="34" charset="0"/>
              <a:buChar char="•"/>
            </a:pPr>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Building awareness</a:t>
            </a:r>
            <a:endParaRPr lang="en-US" sz="2000" dirty="0">
              <a:solidFill>
                <a:prstClr val="black"/>
              </a:solidFill>
              <a:latin typeface="Arial Narrow" panose="020B0606020202030204" pitchFamily="34" charset="0"/>
              <a:ea typeface="Times New Roman" panose="02020603050405020304" pitchFamily="18" charset="0"/>
            </a:endParaRPr>
          </a:p>
          <a:p>
            <a:pPr marL="342900" indent="-342900" defTabSz="914400">
              <a:buFont typeface="Arial" panose="020B0604020202020204" pitchFamily="34" charset="0"/>
              <a:buChar char="•"/>
            </a:pPr>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Preparing for emergencies  </a:t>
            </a:r>
            <a:endParaRPr lang="en-US" sz="2000" dirty="0">
              <a:solidFill>
                <a:prstClr val="black"/>
              </a:solidFill>
              <a:latin typeface="Arial Narrow" panose="020B0606020202030204" pitchFamily="34" charset="0"/>
              <a:ea typeface="Times New Roman" panose="02020603050405020304" pitchFamily="18" charset="0"/>
            </a:endParaRPr>
          </a:p>
          <a:p>
            <a:pPr marL="342900" indent="-342900" defTabSz="914400">
              <a:buFont typeface="Arial" panose="020B0604020202020204" pitchFamily="34" charset="0"/>
              <a:buChar char="•"/>
            </a:pPr>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Tracking actions </a:t>
            </a:r>
          </a:p>
          <a:p>
            <a:pPr defTabSz="914400"/>
            <a:endParaRPr lang="en-US" sz="2000" dirty="0">
              <a:solidFill>
                <a:prstClr val="black"/>
              </a:solidFill>
              <a:latin typeface="Arial Narrow" panose="020B0606020202030204" pitchFamily="34" charset="0"/>
              <a:ea typeface="Times New Roman" panose="02020603050405020304" pitchFamily="18" charset="0"/>
            </a:endParaRPr>
          </a:p>
          <a:p>
            <a:pPr defTabSz="914400"/>
            <a:r>
              <a:rPr lang="en-US" sz="2000" b="1"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Continual improvement </a:t>
            </a:r>
            <a:endParaRPr lang="en-US" sz="2000" b="1" dirty="0">
              <a:solidFill>
                <a:prstClr val="black"/>
              </a:solidFill>
              <a:latin typeface="Arial Narrow" panose="020B0606020202030204" pitchFamily="34" charset="0"/>
              <a:ea typeface="Times New Roman" panose="02020603050405020304" pitchFamily="18" charset="0"/>
            </a:endParaRPr>
          </a:p>
          <a:p>
            <a:pPr marL="342900" indent="-342900" defTabSz="914400">
              <a:buFont typeface="Arial" panose="020B0604020202020204" pitchFamily="34" charset="0"/>
              <a:buChar char="•"/>
            </a:pPr>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Review progress and impact </a:t>
            </a:r>
            <a:endParaRPr lang="en-US" sz="2000" dirty="0">
              <a:solidFill>
                <a:prstClr val="black"/>
              </a:solidFill>
              <a:latin typeface="Arial Narrow" panose="020B0606020202030204" pitchFamily="34" charset="0"/>
              <a:ea typeface="Times New Roman" panose="02020603050405020304" pitchFamily="18" charset="0"/>
            </a:endParaRPr>
          </a:p>
          <a:p>
            <a:pPr marL="342900" indent="-342900" defTabSz="914400">
              <a:buFont typeface="Arial" panose="020B0604020202020204" pitchFamily="34" charset="0"/>
              <a:buChar char="•"/>
            </a:pPr>
            <a:r>
              <a:rPr lang="en-US" sz="2000" dirty="0">
                <a:solidFill>
                  <a:srgbClr val="222222"/>
                </a:solidFill>
                <a:latin typeface="Arial Narrow" panose="020B0606020202030204" pitchFamily="34" charset="0"/>
                <a:ea typeface="Times New Roman" panose="02020603050405020304" pitchFamily="18" charset="0"/>
                <a:cs typeface="Arial" panose="020B0604020202020204" pitchFamily="34" charset="0"/>
              </a:rPr>
              <a:t>Work to continually improve program  </a:t>
            </a:r>
            <a:endParaRPr lang="en-US" sz="2000" dirty="0">
              <a:solidFill>
                <a:prstClr val="black"/>
              </a:solidFill>
              <a:latin typeface="Arial Narrow" panose="020B0606020202030204" pitchFamily="34" charset="0"/>
              <a:ea typeface="Times New Roman" panose="02020603050405020304" pitchFamily="18" charset="0"/>
            </a:endParaRPr>
          </a:p>
          <a:p>
            <a:pPr defTabSz="914400"/>
            <a:endParaRPr lang="en-US" dirty="0">
              <a:solidFill>
                <a:prstClr val="black"/>
              </a:solidFill>
              <a:latin typeface="Arial"/>
            </a:endParaRPr>
          </a:p>
        </p:txBody>
      </p:sp>
    </p:spTree>
    <p:extLst>
      <p:ext uri="{BB962C8B-B14F-4D97-AF65-F5344CB8AC3E}">
        <p14:creationId xmlns:p14="http://schemas.microsoft.com/office/powerpoint/2010/main" val="2990009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53E1-B044-4BB6-9B1C-FE24485BA3CB}"/>
              </a:ext>
            </a:extLst>
          </p:cNvPr>
          <p:cNvSpPr>
            <a:spLocks noGrp="1"/>
          </p:cNvSpPr>
          <p:nvPr>
            <p:ph type="title"/>
          </p:nvPr>
        </p:nvSpPr>
        <p:spPr/>
        <p:txBody>
          <a:bodyPr/>
          <a:lstStyle/>
          <a:p>
            <a:pPr algn="l"/>
            <a:r>
              <a:rPr lang="en-US" dirty="0"/>
              <a:t>Tools to help with implementation </a:t>
            </a:r>
          </a:p>
        </p:txBody>
      </p:sp>
      <p:sp>
        <p:nvSpPr>
          <p:cNvPr id="3" name="Content Placeholder 2">
            <a:extLst>
              <a:ext uri="{FF2B5EF4-FFF2-40B4-BE49-F238E27FC236}">
                <a16:creationId xmlns:a16="http://schemas.microsoft.com/office/drawing/2014/main" id="{197C7419-F64E-4913-AB4F-A8D02F30D7D8}"/>
              </a:ext>
            </a:extLst>
          </p:cNvPr>
          <p:cNvSpPr>
            <a:spLocks noGrp="1"/>
          </p:cNvSpPr>
          <p:nvPr>
            <p:ph idx="1"/>
          </p:nvPr>
        </p:nvSpPr>
        <p:spPr>
          <a:xfrm>
            <a:off x="2095500" y="1951550"/>
            <a:ext cx="8001000" cy="4174614"/>
          </a:xfrm>
        </p:spPr>
        <p:txBody>
          <a:bodyPr>
            <a:normAutofit lnSpcReduction="10000"/>
          </a:bodyPr>
          <a:lstStyle/>
          <a:p>
            <a:endParaRPr lang="en-US" sz="2400" dirty="0">
              <a:latin typeface="+mj-lt"/>
            </a:endParaRPr>
          </a:p>
          <a:p>
            <a:pPr marL="342900" indent="-342900">
              <a:buFont typeface="Arial" panose="020B0604020202020204" pitchFamily="34" charset="0"/>
              <a:buChar char="•"/>
            </a:pPr>
            <a:r>
              <a:rPr lang="en-US" sz="2400" dirty="0">
                <a:latin typeface="+mj-lt"/>
              </a:rPr>
              <a:t>Guiding principles added at beginning of document to help organizations focus actions on key priorities   </a:t>
            </a:r>
          </a:p>
          <a:p>
            <a:pPr marL="342900" indent="-342900">
              <a:buFont typeface="Arial" panose="020B0604020202020204" pitchFamily="34" charset="0"/>
              <a:buChar char="•"/>
            </a:pPr>
            <a:r>
              <a:rPr lang="en-US" sz="2400" dirty="0">
                <a:solidFill>
                  <a:srgbClr val="222222"/>
                </a:solidFill>
                <a:latin typeface="+mj-lt"/>
                <a:ea typeface="Times New Roman" panose="02020603050405020304" pitchFamily="18" charset="0"/>
                <a:cs typeface="Arial" panose="020B0604020202020204" pitchFamily="34" charset="0"/>
              </a:rPr>
              <a:t>Annex A -  a sex/gender lens to help organizations understand and address the gendered aspect of caregiving and the impact of factors such as gender &amp; age on working carers</a:t>
            </a:r>
            <a:endParaRPr lang="en-US" sz="2400" dirty="0">
              <a:latin typeface="+mj-lt"/>
              <a:ea typeface="Times New Roman" panose="02020603050405020304" pitchFamily="18" charset="0"/>
            </a:endParaRPr>
          </a:p>
          <a:p>
            <a:pPr marL="342900" indent="-342900">
              <a:buFont typeface="Arial" panose="020B0604020202020204" pitchFamily="34" charset="0"/>
              <a:buChar char="•"/>
            </a:pPr>
            <a:r>
              <a:rPr lang="en-US" sz="2400" dirty="0">
                <a:latin typeface="+mj-lt"/>
              </a:rPr>
              <a:t>Annex B - Checklist to help organizations apply the standard</a:t>
            </a:r>
          </a:p>
          <a:p>
            <a:pPr marL="342900" indent="-342900">
              <a:buFont typeface="Arial" panose="020B0604020202020204" pitchFamily="34" charset="0"/>
              <a:buChar char="•"/>
            </a:pPr>
            <a:r>
              <a:rPr lang="en-US" sz="2400" dirty="0">
                <a:latin typeface="+mj-lt"/>
              </a:rPr>
              <a:t>New guidance on emergency caregiving situations such as pandemics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83958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0ACAE1-D137-4CEC-B508-B89D199ACCDE}"/>
              </a:ext>
            </a:extLst>
          </p:cNvPr>
          <p:cNvSpPr>
            <a:spLocks noGrp="1"/>
          </p:cNvSpPr>
          <p:nvPr>
            <p:ph type="title"/>
          </p:nvPr>
        </p:nvSpPr>
        <p:spPr>
          <a:xfrm>
            <a:off x="1724026" y="1087439"/>
            <a:ext cx="8372475" cy="864111"/>
          </a:xfrm>
        </p:spPr>
        <p:txBody>
          <a:bodyPr>
            <a:normAutofit fontScale="90000"/>
          </a:bodyPr>
          <a:lstStyle/>
          <a:p>
            <a:pPr algn="l"/>
            <a:r>
              <a:rPr lang="en-US" dirty="0"/>
              <a:t>Next steps</a:t>
            </a:r>
            <a:br>
              <a:rPr lang="en-US" dirty="0"/>
            </a:br>
            <a:r>
              <a:rPr lang="en-US" dirty="0"/>
              <a:t> </a:t>
            </a:r>
          </a:p>
        </p:txBody>
      </p:sp>
      <p:sp>
        <p:nvSpPr>
          <p:cNvPr id="13" name="TextBox 12">
            <a:extLst>
              <a:ext uri="{FF2B5EF4-FFF2-40B4-BE49-F238E27FC236}">
                <a16:creationId xmlns:a16="http://schemas.microsoft.com/office/drawing/2014/main" id="{C0165C35-0632-4422-A474-F1D1DA37591E}"/>
              </a:ext>
            </a:extLst>
          </p:cNvPr>
          <p:cNvSpPr txBox="1"/>
          <p:nvPr/>
        </p:nvSpPr>
        <p:spPr>
          <a:xfrm>
            <a:off x="1724025" y="1629133"/>
            <a:ext cx="5585568" cy="4154984"/>
          </a:xfrm>
          <a:prstGeom prst="rect">
            <a:avLst/>
          </a:prstGeom>
          <a:noFill/>
        </p:spPr>
        <p:txBody>
          <a:bodyPr wrap="none" rtlCol="0">
            <a:spAutoFit/>
          </a:bodyPr>
          <a:lstStyle/>
          <a:p>
            <a:pPr marL="342900" indent="-342900" defTabSz="914400">
              <a:buFont typeface="Arial" panose="020B0604020202020204" pitchFamily="34" charset="0"/>
              <a:buChar char="•"/>
            </a:pPr>
            <a:r>
              <a:rPr lang="en-US" sz="2400" dirty="0">
                <a:solidFill>
                  <a:prstClr val="black"/>
                </a:solidFill>
                <a:latin typeface="Arial"/>
              </a:rPr>
              <a:t>Member bodies to consult with </a:t>
            </a:r>
          </a:p>
          <a:p>
            <a:pPr defTabSz="914400"/>
            <a:r>
              <a:rPr lang="en-US" sz="2400" dirty="0">
                <a:solidFill>
                  <a:prstClr val="black"/>
                </a:solidFill>
                <a:latin typeface="Arial"/>
              </a:rPr>
              <a:t>     stakeholders and submit vote</a:t>
            </a:r>
          </a:p>
          <a:p>
            <a:pPr defTabSz="914400"/>
            <a:r>
              <a:rPr lang="en-US" sz="2400" dirty="0">
                <a:solidFill>
                  <a:prstClr val="black"/>
                </a:solidFill>
                <a:latin typeface="Arial"/>
              </a:rPr>
              <a:t>     &amp; comments by </a:t>
            </a:r>
            <a:r>
              <a:rPr lang="en-US" sz="2400" dirty="0">
                <a:solidFill>
                  <a:srgbClr val="FF0000"/>
                </a:solidFill>
                <a:latin typeface="Arial"/>
              </a:rPr>
              <a:t>Feb. 10/21</a:t>
            </a:r>
          </a:p>
          <a:p>
            <a:pPr defTabSz="914400"/>
            <a:r>
              <a:rPr lang="en-US" sz="2400" dirty="0">
                <a:solidFill>
                  <a:prstClr val="black"/>
                </a:solidFill>
                <a:latin typeface="Arial"/>
              </a:rPr>
              <a:t> </a:t>
            </a:r>
          </a:p>
          <a:p>
            <a:pPr marL="342900" indent="-342900" defTabSz="914400">
              <a:buFont typeface="Arial" panose="020B0604020202020204" pitchFamily="34" charset="0"/>
              <a:buChar char="•"/>
            </a:pPr>
            <a:r>
              <a:rPr lang="en-US" sz="2400" dirty="0">
                <a:solidFill>
                  <a:prstClr val="black"/>
                </a:solidFill>
                <a:latin typeface="Arial"/>
              </a:rPr>
              <a:t>All comments to be reviewed &amp; </a:t>
            </a:r>
          </a:p>
          <a:p>
            <a:pPr defTabSz="914400"/>
            <a:r>
              <a:rPr lang="en-US" sz="2400" dirty="0">
                <a:solidFill>
                  <a:prstClr val="black"/>
                </a:solidFill>
                <a:latin typeface="Arial"/>
              </a:rPr>
              <a:t>    resolved by WG </a:t>
            </a:r>
          </a:p>
          <a:p>
            <a:pPr defTabSz="914400"/>
            <a:endParaRPr lang="en-US" sz="2400" dirty="0">
              <a:solidFill>
                <a:prstClr val="black"/>
              </a:solidFill>
              <a:latin typeface="Arial"/>
            </a:endParaRPr>
          </a:p>
          <a:p>
            <a:pPr marL="342900" indent="-342900" defTabSz="914400">
              <a:buFont typeface="Arial" panose="020B0604020202020204" pitchFamily="34" charset="0"/>
              <a:buChar char="•"/>
            </a:pPr>
            <a:r>
              <a:rPr lang="en-US" sz="2400" dirty="0">
                <a:solidFill>
                  <a:prstClr val="black"/>
                </a:solidFill>
                <a:latin typeface="Arial"/>
              </a:rPr>
              <a:t>Final draft standard to be prepared </a:t>
            </a:r>
          </a:p>
          <a:p>
            <a:pPr defTabSz="914400"/>
            <a:r>
              <a:rPr lang="en-US" sz="2400" dirty="0">
                <a:solidFill>
                  <a:prstClr val="black"/>
                </a:solidFill>
                <a:latin typeface="Arial"/>
              </a:rPr>
              <a:t>    for approval by Technical Committee</a:t>
            </a:r>
          </a:p>
          <a:p>
            <a:pPr defTabSz="914400"/>
            <a:endParaRPr lang="en-US" sz="2400" dirty="0">
              <a:solidFill>
                <a:prstClr val="black"/>
              </a:solidFill>
              <a:latin typeface="Arial"/>
            </a:endParaRPr>
          </a:p>
          <a:p>
            <a:pPr marL="342900" indent="-342900" defTabSz="914400">
              <a:buFont typeface="Arial" panose="020B0604020202020204" pitchFamily="34" charset="0"/>
              <a:buChar char="•"/>
            </a:pPr>
            <a:r>
              <a:rPr lang="en-US" sz="2400" dirty="0">
                <a:solidFill>
                  <a:prstClr val="black"/>
                </a:solidFill>
                <a:latin typeface="Arial"/>
              </a:rPr>
              <a:t>Final edits and publication </a:t>
            </a:r>
          </a:p>
        </p:txBody>
      </p:sp>
      <p:pic>
        <p:nvPicPr>
          <p:cNvPr id="17" name="Picture Placeholder 16" descr="A picture containing graphical user interface&#10;&#10;Description automatically generated">
            <a:extLst>
              <a:ext uri="{FF2B5EF4-FFF2-40B4-BE49-F238E27FC236}">
                <a16:creationId xmlns:a16="http://schemas.microsoft.com/office/drawing/2014/main" id="{A8720588-4F30-4F60-8634-F25E4641DE9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3824" r="13824"/>
          <a:stretch>
            <a:fillRect/>
          </a:stretch>
        </p:blipFill>
        <p:spPr>
          <a:xfrm>
            <a:off x="6481764" y="1"/>
            <a:ext cx="4186237" cy="3529013"/>
          </a:xfrm>
        </p:spPr>
      </p:pic>
    </p:spTree>
    <p:extLst>
      <p:ext uri="{BB962C8B-B14F-4D97-AF65-F5344CB8AC3E}">
        <p14:creationId xmlns:p14="http://schemas.microsoft.com/office/powerpoint/2010/main" val="130980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A4A73E-B5BA-4A83-8995-42BDB8A53EF4}"/>
              </a:ext>
            </a:extLst>
          </p:cNvPr>
          <p:cNvPicPr>
            <a:picLocks noChangeAspect="1"/>
          </p:cNvPicPr>
          <p:nvPr/>
        </p:nvPicPr>
        <p:blipFill>
          <a:blip r:embed="rId2"/>
          <a:stretch>
            <a:fillRect/>
          </a:stretch>
        </p:blipFill>
        <p:spPr>
          <a:xfrm>
            <a:off x="3243072" y="185738"/>
            <a:ext cx="5422392" cy="1551623"/>
          </a:xfrm>
          <a:prstGeom prst="rect">
            <a:avLst/>
          </a:prstGeom>
        </p:spPr>
      </p:pic>
      <p:sp>
        <p:nvSpPr>
          <p:cNvPr id="7" name="TextBox 6">
            <a:extLst>
              <a:ext uri="{FF2B5EF4-FFF2-40B4-BE49-F238E27FC236}">
                <a16:creationId xmlns:a16="http://schemas.microsoft.com/office/drawing/2014/main" id="{AB4EE156-9C3D-4CD4-A930-448C1B39E5FD}"/>
              </a:ext>
            </a:extLst>
          </p:cNvPr>
          <p:cNvSpPr txBox="1"/>
          <p:nvPr/>
        </p:nvSpPr>
        <p:spPr>
          <a:xfrm>
            <a:off x="2309814" y="2214562"/>
            <a:ext cx="7915275" cy="4630178"/>
          </a:xfrm>
          <a:prstGeom prst="rect">
            <a:avLst/>
          </a:prstGeom>
          <a:noFill/>
        </p:spPr>
        <p:txBody>
          <a:bodyPr wrap="square" rtlCol="0">
            <a:spAutoFit/>
          </a:bodyPr>
          <a:lstStyle/>
          <a:p>
            <a:pPr marL="342900" indent="-342900" defTabSz="914400">
              <a:lnSpc>
                <a:spcPct val="107000"/>
              </a:lnSpc>
              <a:buFont typeface="Arial" panose="020B0604020202020204" pitchFamily="34" charset="0"/>
              <a:buChar char="•"/>
            </a:pPr>
            <a:r>
              <a:rPr lang="en-US" sz="2000" dirty="0">
                <a:solidFill>
                  <a:prstClr val="black"/>
                </a:solidFill>
                <a:latin typeface="Arial"/>
                <a:ea typeface="Times New Roman" panose="02020603050405020304" pitchFamily="18" charset="0"/>
                <a:cs typeface="Arial" panose="020B0604020202020204" pitchFamily="34" charset="0"/>
              </a:rPr>
              <a:t>Obtain a copy of the draft from your ISO national member body</a:t>
            </a:r>
          </a:p>
          <a:p>
            <a:pPr marL="342900" indent="-342900" defTabSz="914400">
              <a:lnSpc>
                <a:spcPct val="107000"/>
              </a:lnSpc>
              <a:buFont typeface="Arial" panose="020B0604020202020204" pitchFamily="34" charset="0"/>
              <a:buChar char="•"/>
            </a:pPr>
            <a:r>
              <a:rPr lang="en-US" sz="2000" dirty="0">
                <a:solidFill>
                  <a:prstClr val="black"/>
                </a:solidFill>
                <a:latin typeface="Arial"/>
                <a:ea typeface="Times New Roman" panose="02020603050405020304" pitchFamily="18" charset="0"/>
                <a:cs typeface="Arial" panose="020B0604020202020204" pitchFamily="34" charset="0"/>
              </a:rPr>
              <a:t>Submit comments to your national member body by deadline</a:t>
            </a:r>
          </a:p>
          <a:p>
            <a:pPr marL="342900" indent="-342900" defTabSz="914400">
              <a:lnSpc>
                <a:spcPct val="107000"/>
              </a:lnSpc>
              <a:buFont typeface="Arial" panose="020B0604020202020204" pitchFamily="34" charset="0"/>
              <a:buChar char="•"/>
            </a:pPr>
            <a:r>
              <a:rPr lang="en-US" sz="2000" i="1" dirty="0">
                <a:solidFill>
                  <a:prstClr val="black"/>
                </a:solidFill>
                <a:latin typeface="Arial"/>
                <a:ea typeface="Times New Roman" panose="02020603050405020304" pitchFamily="18" charset="0"/>
                <a:cs typeface="Arial" panose="020B0604020202020204" pitchFamily="34" charset="0"/>
              </a:rPr>
              <a:t>Note: all comments will be reviewed and resolved by the WG</a:t>
            </a:r>
          </a:p>
          <a:p>
            <a:pPr marL="342900" indent="-342900" defTabSz="914400">
              <a:lnSpc>
                <a:spcPct val="107000"/>
              </a:lnSpc>
              <a:buFont typeface="Arial" panose="020B0604020202020204" pitchFamily="34" charset="0"/>
              <a:buChar char="•"/>
            </a:pPr>
            <a:endParaRPr lang="en-US" sz="2000">
              <a:solidFill>
                <a:prstClr val="black"/>
              </a:solidFill>
              <a:latin typeface="Arial"/>
              <a:ea typeface="Times New Roman" panose="02020603050405020304" pitchFamily="18" charset="0"/>
              <a:cs typeface="Arial" panose="020B0604020202020204" pitchFamily="34" charset="0"/>
            </a:endParaRPr>
          </a:p>
          <a:p>
            <a:pPr marL="342900" indent="-342900" defTabSz="914400">
              <a:lnSpc>
                <a:spcPct val="107000"/>
              </a:lnSpc>
              <a:buFont typeface="Arial" panose="020B0604020202020204" pitchFamily="34" charset="0"/>
              <a:buChar char="•"/>
            </a:pPr>
            <a:r>
              <a:rPr lang="en-US" sz="2000">
                <a:solidFill>
                  <a:prstClr val="black"/>
                </a:solidFill>
                <a:latin typeface="Arial"/>
                <a:ea typeface="Times New Roman" panose="02020603050405020304" pitchFamily="18" charset="0"/>
                <a:cs typeface="Arial" panose="020B0604020202020204" pitchFamily="34" charset="0"/>
              </a:rPr>
              <a:t>Please </a:t>
            </a:r>
            <a:r>
              <a:rPr lang="en-US" sz="2000" dirty="0">
                <a:solidFill>
                  <a:prstClr val="black"/>
                </a:solidFill>
                <a:latin typeface="Arial"/>
                <a:ea typeface="Times New Roman" panose="02020603050405020304" pitchFamily="18" charset="0"/>
                <a:cs typeface="Arial" panose="020B0604020202020204" pitchFamily="34" charset="0"/>
              </a:rPr>
              <a:t>share information about the draft standard with your networks using the following link: </a:t>
            </a:r>
          </a:p>
          <a:p>
            <a:pPr defTabSz="914400">
              <a:lnSpc>
                <a:spcPct val="107000"/>
              </a:lnSpc>
            </a:pPr>
            <a:endParaRPr lang="en-US" sz="2000" dirty="0">
              <a:solidFill>
                <a:prstClr val="black"/>
              </a:solidFill>
              <a:latin typeface="Arial"/>
              <a:ea typeface="Times New Roman" panose="02020603050405020304" pitchFamily="18" charset="0"/>
              <a:cs typeface="Arial" panose="020B0604020202020204" pitchFamily="34" charset="0"/>
            </a:endParaRPr>
          </a:p>
          <a:p>
            <a:pPr algn="ctr" defTabSz="914400">
              <a:lnSpc>
                <a:spcPct val="107000"/>
              </a:lnSpc>
            </a:pPr>
            <a:r>
              <a:rPr lang="en-US" sz="2400" dirty="0">
                <a:solidFill>
                  <a:prstClr val="black"/>
                </a:solidFill>
                <a:latin typeface="Arial"/>
                <a:ea typeface="Times New Roman" panose="02020603050405020304" pitchFamily="18" charset="0"/>
                <a:cs typeface="Arial" panose="020B0604020202020204" pitchFamily="34" charset="0"/>
              </a:rPr>
              <a:t> </a:t>
            </a:r>
            <a:r>
              <a:rPr lang="en-US" sz="2400" dirty="0">
                <a:solidFill>
                  <a:srgbClr val="1F497D">
                    <a:lumMod val="60000"/>
                    <a:lumOff val="40000"/>
                  </a:srgbClr>
                </a:solidFill>
                <a:latin typeface="Arial"/>
                <a:ea typeface="Times New Roman" panose="02020603050405020304" pitchFamily="18" charset="0"/>
                <a:cs typeface="Arial" panose="020B0604020202020204" pitchFamily="34" charset="0"/>
              </a:rPr>
              <a:t>https://committee.iso.org/sites/tc314/home/news.html </a:t>
            </a:r>
            <a:endParaRPr lang="en-US" sz="2400" dirty="0">
              <a:solidFill>
                <a:prstClr val="black"/>
              </a:solidFill>
              <a:latin typeface="Arial"/>
              <a:ea typeface="Times New Roman" panose="02020603050405020304" pitchFamily="18" charset="0"/>
              <a:cs typeface="Arial" panose="020B0604020202020204" pitchFamily="34" charset="0"/>
            </a:endParaRPr>
          </a:p>
          <a:p>
            <a:pPr defTabSz="914400">
              <a:lnSpc>
                <a:spcPct val="107000"/>
              </a:lnSpc>
            </a:pPr>
            <a:r>
              <a:rPr lang="en-US" sz="2000" dirty="0">
                <a:solidFill>
                  <a:prstClr val="black"/>
                </a:solidFill>
                <a:latin typeface="Arial"/>
                <a:ea typeface="Calibri" panose="020F0502020204030204" pitchFamily="34" charset="0"/>
                <a:cs typeface="Arial" panose="020B0604020202020204" pitchFamily="34" charset="0"/>
              </a:rPr>
              <a:t> </a:t>
            </a:r>
            <a:endParaRPr lang="en-US" sz="2000" dirty="0">
              <a:solidFill>
                <a:prstClr val="black"/>
              </a:solidFill>
              <a:latin typeface="Arial"/>
              <a:ea typeface="Calibri" panose="020F0502020204030204" pitchFamily="34" charset="0"/>
              <a:cs typeface="Times New Roman" panose="02020603050405020304" pitchFamily="18" charset="0"/>
            </a:endParaRPr>
          </a:p>
          <a:p>
            <a:pPr defTabSz="914400">
              <a:spcAft>
                <a:spcPts val="800"/>
              </a:spcAft>
            </a:pPr>
            <a:r>
              <a:rPr lang="en-GB" sz="2000" dirty="0">
                <a:solidFill>
                  <a:prstClr val="black"/>
                </a:solidFill>
                <a:latin typeface="Arial"/>
                <a:ea typeface="Calibri" panose="020F0502020204030204" pitchFamily="34" charset="0"/>
                <a:cs typeface="Arial" panose="020B0604020202020204" pitchFamily="34" charset="0"/>
              </a:rPr>
              <a:t>For more information on how to submit comments, please contact: </a:t>
            </a:r>
          </a:p>
          <a:p>
            <a:pPr algn="ctr" defTabSz="914400">
              <a:spcAft>
                <a:spcPts val="800"/>
              </a:spcAft>
            </a:pPr>
            <a:r>
              <a:rPr lang="en-GB" sz="2000" dirty="0">
                <a:solidFill>
                  <a:prstClr val="black"/>
                </a:solidFill>
                <a:latin typeface="Arial"/>
                <a:ea typeface="Calibri" panose="020F0502020204030204" pitchFamily="34" charset="0"/>
                <a:cs typeface="Arial" panose="020B0604020202020204" pitchFamily="34" charset="0"/>
              </a:rPr>
              <a:t>Committee manager: </a:t>
            </a:r>
            <a:r>
              <a:rPr lang="en-GB" sz="2000" b="1" dirty="0">
                <a:solidFill>
                  <a:prstClr val="black"/>
                </a:solidFill>
                <a:latin typeface="Arial"/>
                <a:ea typeface="Calibri" panose="020F0502020204030204" pitchFamily="34" charset="0"/>
                <a:cs typeface="Arial" panose="020B0604020202020204" pitchFamily="34" charset="0"/>
              </a:rPr>
              <a:t>nele.zgavc@bsigroup.com </a:t>
            </a:r>
          </a:p>
          <a:p>
            <a:pPr algn="ctr" defTabSz="914400">
              <a:spcAft>
                <a:spcPts val="800"/>
              </a:spcAft>
            </a:pPr>
            <a:r>
              <a:rPr lang="en-GB" sz="2000" dirty="0">
                <a:solidFill>
                  <a:prstClr val="black"/>
                </a:solidFill>
                <a:latin typeface="Arial"/>
                <a:ea typeface="Calibri" panose="020F0502020204030204" pitchFamily="34" charset="0"/>
                <a:cs typeface="Arial" panose="020B0604020202020204" pitchFamily="34" charset="0"/>
              </a:rPr>
              <a:t>Working Group secretary: </a:t>
            </a:r>
            <a:r>
              <a:rPr lang="en-GB" sz="2000" b="1" dirty="0">
                <a:solidFill>
                  <a:prstClr val="black"/>
                </a:solidFill>
                <a:latin typeface="Arial"/>
                <a:ea typeface="Calibri" panose="020F0502020204030204" pitchFamily="34" charset="0"/>
                <a:cs typeface="Arial" panose="020B0604020202020204" pitchFamily="34" charset="0"/>
              </a:rPr>
              <a:t>bank.jeanne@gmail.com</a:t>
            </a:r>
            <a:endParaRPr lang="en-US" sz="2000" b="1" dirty="0">
              <a:solidFill>
                <a:prstClr val="black"/>
              </a:solidFill>
              <a:latin typeface="Arial"/>
              <a:ea typeface="Calibri" panose="020F0502020204030204" pitchFamily="34" charset="0"/>
              <a:cs typeface="Times New Roman" panose="02020603050405020304" pitchFamily="18" charset="0"/>
            </a:endParaRPr>
          </a:p>
          <a:p>
            <a:pPr defTabSz="914400"/>
            <a:endParaRPr lang="en-US" dirty="0">
              <a:solidFill>
                <a:prstClr val="black"/>
              </a:solidFill>
              <a:latin typeface="Arial"/>
            </a:endParaRPr>
          </a:p>
        </p:txBody>
      </p:sp>
    </p:spTree>
    <p:extLst>
      <p:ext uri="{BB962C8B-B14F-4D97-AF65-F5344CB8AC3E}">
        <p14:creationId xmlns:p14="http://schemas.microsoft.com/office/powerpoint/2010/main" val="203197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FC012A-B1A3-F944-A976-3737AD987681}"/>
              </a:ext>
            </a:extLst>
          </p:cNvPr>
          <p:cNvSpPr>
            <a:spLocks noGrp="1"/>
          </p:cNvSpPr>
          <p:nvPr>
            <p:ph type="title"/>
          </p:nvPr>
        </p:nvSpPr>
        <p:spPr>
          <a:xfrm>
            <a:off x="707136" y="160083"/>
            <a:ext cx="7815072" cy="1520825"/>
          </a:xfrm>
        </p:spPr>
        <p:txBody>
          <a:bodyPr>
            <a:normAutofit/>
          </a:bodyPr>
          <a:lstStyle/>
          <a:p>
            <a:r>
              <a:rPr lang="en-US" sz="3600" dirty="0"/>
              <a:t>IACO Vision, Mission, Goals</a:t>
            </a:r>
          </a:p>
        </p:txBody>
      </p:sp>
      <p:sp>
        <p:nvSpPr>
          <p:cNvPr id="5" name="Content Placeholder 4">
            <a:extLst>
              <a:ext uri="{FF2B5EF4-FFF2-40B4-BE49-F238E27FC236}">
                <a16:creationId xmlns:a16="http://schemas.microsoft.com/office/drawing/2014/main" id="{E9806CCE-1426-8F48-8FC1-69F74929980E}"/>
              </a:ext>
            </a:extLst>
          </p:cNvPr>
          <p:cNvSpPr>
            <a:spLocks noGrp="1"/>
          </p:cNvSpPr>
          <p:nvPr>
            <p:ph idx="1"/>
          </p:nvPr>
        </p:nvSpPr>
        <p:spPr>
          <a:xfrm>
            <a:off x="707136" y="1533018"/>
            <a:ext cx="8778240" cy="4404486"/>
          </a:xfrm>
        </p:spPr>
        <p:txBody>
          <a:bodyPr>
            <a:normAutofit lnSpcReduction="10000"/>
          </a:bodyPr>
          <a:lstStyle/>
          <a:p>
            <a:pPr>
              <a:lnSpc>
                <a:spcPct val="100000"/>
              </a:lnSpc>
              <a:spcBef>
                <a:spcPts val="0"/>
              </a:spcBef>
            </a:pPr>
            <a:r>
              <a:rPr lang="en-CA" sz="1800" b="1" dirty="0">
                <a:solidFill>
                  <a:schemeClr val="accent1">
                    <a:lumMod val="75000"/>
                  </a:schemeClr>
                </a:solidFill>
              </a:rPr>
              <a:t>VISION: </a:t>
            </a:r>
            <a:r>
              <a:rPr lang="en-CA" sz="1800" dirty="0"/>
              <a:t>To establish a global understanding and recognition of the essential role of carers with respect to care recipients, health and social care systems and society.</a:t>
            </a:r>
          </a:p>
          <a:p>
            <a:pPr>
              <a:lnSpc>
                <a:spcPct val="100000"/>
              </a:lnSpc>
              <a:spcBef>
                <a:spcPts val="0"/>
              </a:spcBef>
            </a:pPr>
            <a:endParaRPr lang="en-CA" sz="1800" b="1" dirty="0"/>
          </a:p>
          <a:p>
            <a:pPr>
              <a:lnSpc>
                <a:spcPct val="100000"/>
              </a:lnSpc>
              <a:spcBef>
                <a:spcPts val="0"/>
              </a:spcBef>
            </a:pPr>
            <a:r>
              <a:rPr lang="en-CA" sz="1800" b="1" dirty="0">
                <a:solidFill>
                  <a:schemeClr val="accent1">
                    <a:lumMod val="75000"/>
                  </a:schemeClr>
                </a:solidFill>
              </a:rPr>
              <a:t>MISSION: </a:t>
            </a:r>
            <a:r>
              <a:rPr lang="en-CA" sz="1800" dirty="0"/>
              <a:t>To improve the quality of life and support the needs of carers through international partnerships and advocacy that strengthen and honour the voice of carers.</a:t>
            </a:r>
          </a:p>
          <a:p>
            <a:pPr>
              <a:lnSpc>
                <a:spcPct val="100000"/>
              </a:lnSpc>
              <a:spcBef>
                <a:spcPts val="0"/>
              </a:spcBef>
            </a:pPr>
            <a:endParaRPr lang="en-CA" sz="1800" b="1" dirty="0"/>
          </a:p>
          <a:p>
            <a:pPr>
              <a:lnSpc>
                <a:spcPct val="100000"/>
              </a:lnSpc>
              <a:spcBef>
                <a:spcPts val="0"/>
              </a:spcBef>
            </a:pPr>
            <a:r>
              <a:rPr lang="en-CA" sz="1800" b="1" dirty="0">
                <a:solidFill>
                  <a:schemeClr val="accent1">
                    <a:lumMod val="75000"/>
                  </a:schemeClr>
                </a:solidFill>
              </a:rPr>
              <a:t>STRATEGIC GOALS:</a:t>
            </a:r>
          </a:p>
          <a:p>
            <a:pPr lvl="1">
              <a:lnSpc>
                <a:spcPct val="100000"/>
              </a:lnSpc>
              <a:spcBef>
                <a:spcPts val="0"/>
              </a:spcBef>
            </a:pPr>
            <a:r>
              <a:rPr lang="en-CA" sz="1800" b="1" dirty="0"/>
              <a:t>Awareness: </a:t>
            </a:r>
            <a:r>
              <a:rPr lang="en-CA" sz="1800" dirty="0"/>
              <a:t>IACO will increase global </a:t>
            </a:r>
            <a:r>
              <a:rPr lang="en-CA" sz="1800" b="1" dirty="0"/>
              <a:t>awareness and recognition </a:t>
            </a:r>
            <a:r>
              <a:rPr lang="en-CA" sz="1800" dirty="0"/>
              <a:t>of carers with opinion leaders and key global health and social care organisations.</a:t>
            </a:r>
          </a:p>
          <a:p>
            <a:pPr marL="457200" lvl="1" indent="0">
              <a:lnSpc>
                <a:spcPct val="100000"/>
              </a:lnSpc>
              <a:spcBef>
                <a:spcPts val="0"/>
              </a:spcBef>
              <a:buNone/>
            </a:pPr>
            <a:endParaRPr lang="en-CA" sz="1800" dirty="0"/>
          </a:p>
          <a:p>
            <a:pPr lvl="1">
              <a:lnSpc>
                <a:spcPct val="100000"/>
              </a:lnSpc>
              <a:spcBef>
                <a:spcPts val="0"/>
              </a:spcBef>
            </a:pPr>
            <a:r>
              <a:rPr lang="en-CA" sz="1800" b="1" dirty="0"/>
              <a:t>Understanding</a:t>
            </a:r>
            <a:r>
              <a:rPr lang="en-CA" sz="1800" dirty="0"/>
              <a:t>: Increase understanding</a:t>
            </a:r>
            <a:r>
              <a:rPr lang="en-CA" sz="1800" b="1" dirty="0"/>
              <a:t> </a:t>
            </a:r>
            <a:r>
              <a:rPr lang="en-CA" sz="1800" dirty="0"/>
              <a:t>of the </a:t>
            </a:r>
            <a:r>
              <a:rPr lang="en-CA" sz="1800" b="1" dirty="0"/>
              <a:t>impact and influence </a:t>
            </a:r>
            <a:r>
              <a:rPr lang="en-CA" sz="1800" dirty="0"/>
              <a:t>caring has on carers’ and care recipients’ health outcomes, health and social care systems and economies.</a:t>
            </a:r>
          </a:p>
          <a:p>
            <a:pPr lvl="1">
              <a:lnSpc>
                <a:spcPct val="100000"/>
              </a:lnSpc>
              <a:spcBef>
                <a:spcPts val="0"/>
              </a:spcBef>
            </a:pPr>
            <a:endParaRPr lang="en-CA" sz="1800" b="1" dirty="0"/>
          </a:p>
          <a:p>
            <a:pPr lvl="1">
              <a:lnSpc>
                <a:spcPct val="100000"/>
              </a:lnSpc>
              <a:spcBef>
                <a:spcPts val="0"/>
              </a:spcBef>
            </a:pPr>
            <a:r>
              <a:rPr lang="en-CA" sz="1800" b="1" dirty="0"/>
              <a:t>Impact</a:t>
            </a:r>
            <a:r>
              <a:rPr lang="en-CA" sz="1800" dirty="0"/>
              <a:t>: Foster a worldwide movement to recognise and support carers through the creation and promotion of a </a:t>
            </a:r>
            <a:r>
              <a:rPr lang="en-CA" sz="1800" b="1" dirty="0"/>
              <a:t>Global Carers Strategy and Action Plan.</a:t>
            </a:r>
          </a:p>
          <a:p>
            <a:endParaRPr lang="en-US" dirty="0"/>
          </a:p>
        </p:txBody>
      </p:sp>
      <p:pic>
        <p:nvPicPr>
          <p:cNvPr id="6" name="Picture 5">
            <a:extLst>
              <a:ext uri="{FF2B5EF4-FFF2-40B4-BE49-F238E27FC236}">
                <a16:creationId xmlns:a16="http://schemas.microsoft.com/office/drawing/2014/main" id="{EB4BE480-C575-4C1D-ACB7-E71FE40C184C}"/>
              </a:ext>
            </a:extLst>
          </p:cNvPr>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10631789" y="5206339"/>
            <a:ext cx="1462330" cy="1462330"/>
          </a:xfrm>
          <a:prstGeom prst="rect">
            <a:avLst/>
          </a:prstGeom>
        </p:spPr>
      </p:pic>
    </p:spTree>
    <p:extLst>
      <p:ext uri="{BB962C8B-B14F-4D97-AF65-F5344CB8AC3E}">
        <p14:creationId xmlns:p14="http://schemas.microsoft.com/office/powerpoint/2010/main" val="247153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FC012A-B1A3-F944-A976-3737AD987681}"/>
              </a:ext>
            </a:extLst>
          </p:cNvPr>
          <p:cNvSpPr>
            <a:spLocks noGrp="1"/>
          </p:cNvSpPr>
          <p:nvPr>
            <p:ph type="title"/>
          </p:nvPr>
        </p:nvSpPr>
        <p:spPr>
          <a:xfrm>
            <a:off x="2393839" y="2567432"/>
            <a:ext cx="6832854" cy="1325563"/>
          </a:xfrm>
        </p:spPr>
        <p:txBody>
          <a:bodyPr/>
          <a:lstStyle/>
          <a:p>
            <a:r>
              <a:rPr lang="en-US" b="1" dirty="0"/>
              <a:t>WORK AND CARE:</a:t>
            </a:r>
            <a:br>
              <a:rPr lang="en-US" b="1" dirty="0"/>
            </a:br>
            <a:r>
              <a:rPr lang="en-US" b="1" dirty="0">
                <a:solidFill>
                  <a:srgbClr val="012169"/>
                </a:solidFill>
              </a:rPr>
              <a:t>NEW ZEALAND</a:t>
            </a:r>
          </a:p>
        </p:txBody>
      </p:sp>
      <p:pic>
        <p:nvPicPr>
          <p:cNvPr id="7" name="Picture 6">
            <a:extLst>
              <a:ext uri="{FF2B5EF4-FFF2-40B4-BE49-F238E27FC236}">
                <a16:creationId xmlns:a16="http://schemas.microsoft.com/office/drawing/2014/main" id="{E8E82975-FC69-4B29-A59D-0A6142AB4145}"/>
              </a:ext>
            </a:extLst>
          </p:cNvPr>
          <p:cNvPicPr>
            <a:picLocks noChangeAspect="1"/>
          </p:cNvPicPr>
          <p:nvPr/>
        </p:nvPicPr>
        <p:blipFill>
          <a:blip r:embed="rId3">
            <a:alphaModFix amt="36000"/>
            <a:extLst>
              <a:ext uri="{28A0092B-C50C-407E-A947-70E740481C1C}">
                <a14:useLocalDpi xmlns:a14="http://schemas.microsoft.com/office/drawing/2010/main" val="0"/>
              </a:ext>
            </a:extLst>
          </a:blip>
          <a:stretch>
            <a:fillRect/>
          </a:stretch>
        </p:blipFill>
        <p:spPr>
          <a:xfrm>
            <a:off x="10631789" y="5206339"/>
            <a:ext cx="1462330" cy="1462330"/>
          </a:xfrm>
          <a:prstGeom prst="rect">
            <a:avLst/>
          </a:prstGeom>
        </p:spPr>
      </p:pic>
      <p:pic>
        <p:nvPicPr>
          <p:cNvPr id="6148" name="Picture 4">
            <a:extLst>
              <a:ext uri="{FF2B5EF4-FFF2-40B4-BE49-F238E27FC236}">
                <a16:creationId xmlns:a16="http://schemas.microsoft.com/office/drawing/2014/main" id="{6426F47F-816E-42E1-96F5-BE1F3D0DB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960" y="2893498"/>
            <a:ext cx="1341600" cy="67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4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DF0F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675BFF-DFF1-C343-B5BA-CD6DB005422C}"/>
              </a:ext>
            </a:extLst>
          </p:cNvPr>
          <p:cNvPicPr>
            <a:picLocks noChangeAspect="1"/>
          </p:cNvPicPr>
          <p:nvPr/>
        </p:nvPicPr>
        <p:blipFill>
          <a:blip r:embed="rId3"/>
          <a:stretch>
            <a:fillRect/>
          </a:stretch>
        </p:blipFill>
        <p:spPr>
          <a:xfrm>
            <a:off x="0" y="1"/>
            <a:ext cx="12192000" cy="6858000"/>
          </a:xfrm>
          <a:prstGeom prst="rect">
            <a:avLst/>
          </a:prstGeom>
        </p:spPr>
      </p:pic>
      <p:pic>
        <p:nvPicPr>
          <p:cNvPr id="10" name="Picture 9">
            <a:extLst>
              <a:ext uri="{FF2B5EF4-FFF2-40B4-BE49-F238E27FC236}">
                <a16:creationId xmlns:a16="http://schemas.microsoft.com/office/drawing/2014/main" id="{FDFE234E-6BD2-5549-AA81-0CB09405B88B}"/>
              </a:ext>
            </a:extLst>
          </p:cNvPr>
          <p:cNvPicPr>
            <a:picLocks noChangeAspect="1"/>
          </p:cNvPicPr>
          <p:nvPr/>
        </p:nvPicPr>
        <p:blipFill>
          <a:blip r:embed="rId4"/>
          <a:stretch>
            <a:fillRect/>
          </a:stretch>
        </p:blipFill>
        <p:spPr>
          <a:xfrm>
            <a:off x="1757788" y="1347537"/>
            <a:ext cx="8804757" cy="4005763"/>
          </a:xfrm>
          <a:prstGeom prst="rect">
            <a:avLst/>
          </a:prstGeom>
        </p:spPr>
      </p:pic>
      <p:pic>
        <p:nvPicPr>
          <p:cNvPr id="7" name="Picture 6">
            <a:extLst>
              <a:ext uri="{FF2B5EF4-FFF2-40B4-BE49-F238E27FC236}">
                <a16:creationId xmlns:a16="http://schemas.microsoft.com/office/drawing/2014/main" id="{9C21CBF3-6971-9741-9E90-6F02984B27DA}"/>
              </a:ext>
            </a:extLst>
          </p:cNvPr>
          <p:cNvPicPr>
            <a:picLocks noChangeAspect="1"/>
          </p:cNvPicPr>
          <p:nvPr/>
        </p:nvPicPr>
        <p:blipFill>
          <a:blip r:embed="rId5"/>
          <a:stretch>
            <a:fillRect/>
          </a:stretch>
        </p:blipFill>
        <p:spPr>
          <a:xfrm>
            <a:off x="348968" y="423696"/>
            <a:ext cx="11653521" cy="5559659"/>
          </a:xfrm>
          <a:prstGeom prst="rect">
            <a:avLst/>
          </a:prstGeom>
        </p:spPr>
      </p:pic>
      <p:pic>
        <p:nvPicPr>
          <p:cNvPr id="5" name="Picture 4">
            <a:extLst>
              <a:ext uri="{FF2B5EF4-FFF2-40B4-BE49-F238E27FC236}">
                <a16:creationId xmlns:a16="http://schemas.microsoft.com/office/drawing/2014/main" id="{0119AAA7-E916-8443-AB56-38CBF96E89E3}"/>
              </a:ext>
            </a:extLst>
          </p:cNvPr>
          <p:cNvPicPr>
            <a:picLocks noChangeAspect="1"/>
          </p:cNvPicPr>
          <p:nvPr/>
        </p:nvPicPr>
        <p:blipFill>
          <a:blip r:embed="rId6"/>
          <a:stretch>
            <a:fillRect/>
          </a:stretch>
        </p:blipFill>
        <p:spPr>
          <a:xfrm>
            <a:off x="5557635" y="1851004"/>
            <a:ext cx="1473410" cy="667046"/>
          </a:xfrm>
          <a:prstGeom prst="rect">
            <a:avLst/>
          </a:prstGeom>
        </p:spPr>
      </p:pic>
      <p:sp>
        <p:nvSpPr>
          <p:cNvPr id="6" name="Subtitle 2">
            <a:extLst>
              <a:ext uri="{FF2B5EF4-FFF2-40B4-BE49-F238E27FC236}">
                <a16:creationId xmlns:a16="http://schemas.microsoft.com/office/drawing/2014/main" id="{A15D6394-70B7-724D-9732-0C59AF1C907D}"/>
              </a:ext>
            </a:extLst>
          </p:cNvPr>
          <p:cNvSpPr>
            <a:spLocks noGrp="1"/>
          </p:cNvSpPr>
          <p:nvPr>
            <p:ph type="subTitle" idx="1"/>
          </p:nvPr>
        </p:nvSpPr>
        <p:spPr>
          <a:xfrm>
            <a:off x="1722339" y="2319295"/>
            <a:ext cx="9144000" cy="1853111"/>
          </a:xfrm>
          <a:noFill/>
        </p:spPr>
        <p:txBody>
          <a:bodyPr tIns="251999">
            <a:normAutofit/>
          </a:bodyPr>
          <a:lstStyle/>
          <a:p>
            <a:pPr>
              <a:lnSpc>
                <a:spcPct val="100000"/>
              </a:lnSpc>
              <a:spcAft>
                <a:spcPts val="500"/>
              </a:spcAft>
            </a:pPr>
            <a:r>
              <a:rPr lang="en-US" sz="6000" dirty="0" err="1">
                <a:solidFill>
                  <a:srgbClr val="162C36"/>
                </a:solidFill>
                <a:latin typeface="Roboto Medium" panose="02000000000000000000" pitchFamily="2" charset="0"/>
                <a:ea typeface="Roboto Medium" panose="02000000000000000000" pitchFamily="2" charset="0"/>
              </a:rPr>
              <a:t>CareWise</a:t>
            </a:r>
            <a:br>
              <a:rPr lang="en-US" sz="3600" dirty="0">
                <a:solidFill>
                  <a:srgbClr val="00AFB5"/>
                </a:solidFill>
                <a:latin typeface="Roboto" panose="02000000000000000000" pitchFamily="2" charset="0"/>
                <a:ea typeface="Roboto" panose="02000000000000000000" pitchFamily="2" charset="0"/>
              </a:rPr>
            </a:br>
            <a:r>
              <a:rPr lang="en-US" sz="2800" dirty="0">
                <a:solidFill>
                  <a:srgbClr val="00AFB5"/>
                </a:solidFill>
                <a:latin typeface="Roboto" panose="02000000000000000000" pitchFamily="2" charset="0"/>
                <a:ea typeface="Roboto" panose="02000000000000000000" pitchFamily="2" charset="0"/>
              </a:rPr>
              <a:t>Helping </a:t>
            </a:r>
            <a:r>
              <a:rPr lang="en-US" sz="2800" dirty="0" err="1">
                <a:solidFill>
                  <a:srgbClr val="00AFB5"/>
                </a:solidFill>
                <a:latin typeface="Roboto" panose="02000000000000000000" pitchFamily="2" charset="0"/>
                <a:ea typeface="Roboto" panose="02000000000000000000" pitchFamily="2" charset="0"/>
              </a:rPr>
              <a:t>carers</a:t>
            </a:r>
            <a:r>
              <a:rPr lang="en-US" sz="2800" dirty="0">
                <a:solidFill>
                  <a:srgbClr val="00AFB5"/>
                </a:solidFill>
                <a:latin typeface="Roboto" panose="02000000000000000000" pitchFamily="2" charset="0"/>
                <a:ea typeface="Roboto" panose="02000000000000000000" pitchFamily="2" charset="0"/>
              </a:rPr>
              <a:t> keep working + earning</a:t>
            </a:r>
          </a:p>
        </p:txBody>
      </p:sp>
      <p:sp>
        <p:nvSpPr>
          <p:cNvPr id="3" name="Oval 2">
            <a:extLst>
              <a:ext uri="{FF2B5EF4-FFF2-40B4-BE49-F238E27FC236}">
                <a16:creationId xmlns:a16="http://schemas.microsoft.com/office/drawing/2014/main" id="{FAB80640-6A60-1B4F-B03E-C3753F4E8C6F}"/>
              </a:ext>
            </a:extLst>
          </p:cNvPr>
          <p:cNvSpPr/>
          <p:nvPr/>
        </p:nvSpPr>
        <p:spPr>
          <a:xfrm>
            <a:off x="5217904" y="4342580"/>
            <a:ext cx="2058490" cy="2058490"/>
          </a:xfrm>
          <a:prstGeom prst="ellipse">
            <a:avLst/>
          </a:prstGeom>
          <a:solidFill>
            <a:srgbClr val="EBF0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CFD5498-4612-7048-A5E7-E2653E98E60C}"/>
              </a:ext>
            </a:extLst>
          </p:cNvPr>
          <p:cNvPicPr>
            <a:picLocks noChangeAspect="1"/>
          </p:cNvPicPr>
          <p:nvPr/>
        </p:nvPicPr>
        <p:blipFill>
          <a:blip r:embed="rId7"/>
          <a:stretch>
            <a:fillRect/>
          </a:stretch>
        </p:blipFill>
        <p:spPr>
          <a:xfrm>
            <a:off x="5613161" y="4802461"/>
            <a:ext cx="1366374" cy="1258502"/>
          </a:xfrm>
          <a:prstGeom prst="rect">
            <a:avLst/>
          </a:prstGeom>
        </p:spPr>
      </p:pic>
      <p:pic>
        <p:nvPicPr>
          <p:cNvPr id="15" name="Picture 14">
            <a:extLst>
              <a:ext uri="{FF2B5EF4-FFF2-40B4-BE49-F238E27FC236}">
                <a16:creationId xmlns:a16="http://schemas.microsoft.com/office/drawing/2014/main" id="{0F6CB637-23ED-814C-A35B-48EEDCED2B68}"/>
              </a:ext>
            </a:extLst>
          </p:cNvPr>
          <p:cNvPicPr>
            <a:picLocks noChangeAspect="1"/>
          </p:cNvPicPr>
          <p:nvPr/>
        </p:nvPicPr>
        <p:blipFill>
          <a:blip r:embed="rId8"/>
          <a:stretch>
            <a:fillRect/>
          </a:stretch>
        </p:blipFill>
        <p:spPr>
          <a:xfrm>
            <a:off x="1693620" y="406755"/>
            <a:ext cx="952500" cy="355600"/>
          </a:xfrm>
          <a:prstGeom prst="rect">
            <a:avLst/>
          </a:prstGeom>
        </p:spPr>
      </p:pic>
    </p:spTree>
    <p:extLst>
      <p:ext uri="{BB962C8B-B14F-4D97-AF65-F5344CB8AC3E}">
        <p14:creationId xmlns:p14="http://schemas.microsoft.com/office/powerpoint/2010/main" val="13109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665C-FFC6-EA49-9E9C-92562514F70A}"/>
              </a:ext>
            </a:extLst>
          </p:cNvPr>
          <p:cNvSpPr>
            <a:spLocks noGrp="1"/>
          </p:cNvSpPr>
          <p:nvPr>
            <p:ph type="title"/>
          </p:nvPr>
        </p:nvSpPr>
        <p:spPr/>
        <p:txBody>
          <a:bodyPr/>
          <a:lstStyle/>
          <a:p>
            <a:pPr algn="ctr"/>
            <a:r>
              <a:rPr lang="en-US" b="1" dirty="0">
                <a:solidFill>
                  <a:srgbClr val="00AFB5"/>
                </a:solidFill>
                <a:latin typeface="Roboto" panose="02000000000000000000" pitchFamily="2" charset="0"/>
                <a:ea typeface="Roboto" panose="02000000000000000000" pitchFamily="2" charset="0"/>
              </a:rPr>
              <a:t>The path to </a:t>
            </a:r>
            <a:r>
              <a:rPr lang="en-US" b="1" dirty="0" err="1">
                <a:solidFill>
                  <a:srgbClr val="00AFB5"/>
                </a:solidFill>
                <a:latin typeface="Roboto" panose="02000000000000000000" pitchFamily="2" charset="0"/>
                <a:ea typeface="Roboto" panose="02000000000000000000" pitchFamily="2" charset="0"/>
              </a:rPr>
              <a:t>CareWise</a:t>
            </a:r>
            <a:endParaRPr lang="en-US" b="1" dirty="0">
              <a:solidFill>
                <a:srgbClr val="00AFB5"/>
              </a:solidFill>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D40D26BA-33F0-044F-A352-25B758F663C7}"/>
              </a:ext>
            </a:extLst>
          </p:cNvPr>
          <p:cNvSpPr>
            <a:spLocks noGrp="1"/>
          </p:cNvSpPr>
          <p:nvPr>
            <p:ph idx="1"/>
          </p:nvPr>
        </p:nvSpPr>
        <p:spPr>
          <a:xfrm>
            <a:off x="838200" y="1635595"/>
            <a:ext cx="10515600" cy="3381673"/>
          </a:xfrm>
        </p:spPr>
        <p:txBody>
          <a:bodyPr wrap="square" lIns="468000" rIns="36000">
            <a:noAutofit/>
          </a:bodyPr>
          <a:lstStyle/>
          <a:p>
            <a:pPr>
              <a:spcAft>
                <a:spcPts val="500"/>
              </a:spcAft>
              <a:buClr>
                <a:srgbClr val="00AFB5"/>
              </a:buClr>
              <a:buSzPct val="75000"/>
              <a:buBlip>
                <a:blip r:embed="rId2"/>
              </a:buBlip>
            </a:pPr>
            <a:r>
              <a:rPr lang="en-US" sz="2200" dirty="0">
                <a:latin typeface="Roboto Light" panose="02000000000000000000" pitchFamily="2" charset="0"/>
                <a:ea typeface="Roboto Light" panose="02000000000000000000" pitchFamily="2" charset="0"/>
              </a:rPr>
              <a:t>10 years of thinking and following </a:t>
            </a:r>
            <a:r>
              <a:rPr lang="en-US" sz="2200" dirty="0" err="1">
                <a:latin typeface="Roboto Light" panose="02000000000000000000" pitchFamily="2" charset="0"/>
                <a:ea typeface="Roboto Light" panose="02000000000000000000" pitchFamily="2" charset="0"/>
              </a:rPr>
              <a:t>Carers</a:t>
            </a:r>
            <a:r>
              <a:rPr lang="en-US" sz="2200" dirty="0">
                <a:latin typeface="Roboto Light" panose="02000000000000000000" pitchFamily="2" charset="0"/>
                <a:ea typeface="Roboto Light" panose="02000000000000000000" pitchFamily="2" charset="0"/>
              </a:rPr>
              <a:t> UK’s success with Employers for </a:t>
            </a:r>
            <a:r>
              <a:rPr lang="en-US" sz="2200" dirty="0" err="1">
                <a:latin typeface="Roboto Light" panose="02000000000000000000" pitchFamily="2" charset="0"/>
                <a:ea typeface="Roboto Light" panose="02000000000000000000" pitchFamily="2" charset="0"/>
              </a:rPr>
              <a:t>Carers</a:t>
            </a:r>
            <a:endParaRPr lang="en-US" sz="2200" dirty="0">
              <a:latin typeface="Roboto Light" panose="02000000000000000000" pitchFamily="2" charset="0"/>
              <a:ea typeface="Roboto Light" panose="02000000000000000000" pitchFamily="2" charset="0"/>
            </a:endParaRPr>
          </a:p>
          <a:p>
            <a:pPr>
              <a:spcAft>
                <a:spcPts val="500"/>
              </a:spcAft>
              <a:buClr>
                <a:srgbClr val="00AFB5"/>
              </a:buClr>
              <a:buSzPct val="75000"/>
              <a:buBlip>
                <a:blip r:embed="rId2"/>
              </a:buBlip>
            </a:pPr>
            <a:r>
              <a:rPr lang="en-US" sz="2200" dirty="0">
                <a:latin typeface="Roboto Light" panose="02000000000000000000" pitchFamily="2" charset="0"/>
                <a:ea typeface="Roboto Light" panose="02000000000000000000" pitchFamily="2" charset="0"/>
              </a:rPr>
              <a:t>In NZ 1 in 8 of every workforce is a family, </a:t>
            </a:r>
            <a:r>
              <a:rPr lang="en-US" sz="2200" dirty="0" err="1">
                <a:latin typeface="Roboto Light" panose="02000000000000000000" pitchFamily="2" charset="0"/>
                <a:ea typeface="Roboto Light" panose="02000000000000000000" pitchFamily="2" charset="0"/>
              </a:rPr>
              <a:t>whānau</a:t>
            </a:r>
            <a:r>
              <a:rPr lang="en-US" sz="2200" dirty="0">
                <a:latin typeface="Roboto Light" panose="02000000000000000000" pitchFamily="2" charset="0"/>
                <a:ea typeface="Roboto Light" panose="02000000000000000000" pitchFamily="2" charset="0"/>
              </a:rPr>
              <a:t>, aiga </a:t>
            </a:r>
            <a:r>
              <a:rPr lang="en-US" sz="2200" dirty="0" err="1">
                <a:latin typeface="Roboto Light" panose="02000000000000000000" pitchFamily="2" charset="0"/>
                <a:ea typeface="Roboto Light" panose="02000000000000000000" pitchFamily="2" charset="0"/>
              </a:rPr>
              <a:t>carer</a:t>
            </a:r>
            <a:endParaRPr lang="en-US" sz="2200" dirty="0">
              <a:latin typeface="Roboto Light" panose="02000000000000000000" pitchFamily="2" charset="0"/>
              <a:ea typeface="Roboto Light" panose="02000000000000000000" pitchFamily="2" charset="0"/>
            </a:endParaRPr>
          </a:p>
          <a:p>
            <a:pPr>
              <a:spcAft>
                <a:spcPts val="500"/>
              </a:spcAft>
              <a:buClr>
                <a:srgbClr val="00AFB5"/>
              </a:buClr>
              <a:buSzPct val="75000"/>
              <a:buBlip>
                <a:blip r:embed="rId2"/>
              </a:buBlip>
            </a:pPr>
            <a:r>
              <a:rPr lang="en-US" sz="2200" dirty="0">
                <a:latin typeface="Roboto Light" panose="02000000000000000000" pitchFamily="2" charset="0"/>
                <a:ea typeface="Roboto Light" panose="02000000000000000000" pitchFamily="2" charset="0"/>
              </a:rPr>
              <a:t>Two thirds are women</a:t>
            </a:r>
          </a:p>
          <a:p>
            <a:pPr>
              <a:spcAft>
                <a:spcPts val="500"/>
              </a:spcAft>
              <a:buClr>
                <a:srgbClr val="00AFB5"/>
              </a:buClr>
              <a:buSzPct val="75000"/>
              <a:buBlip>
                <a:blip r:embed="rId2"/>
              </a:buBlip>
            </a:pPr>
            <a:r>
              <a:rPr lang="en-US" sz="2200" dirty="0">
                <a:latin typeface="Roboto Light" panose="02000000000000000000" pitchFamily="2" charset="0"/>
                <a:ea typeface="Roboto Light" panose="02000000000000000000" pitchFamily="2" charset="0"/>
              </a:rPr>
              <a:t>Almost 90% of NZ’s </a:t>
            </a:r>
            <a:r>
              <a:rPr lang="en-US" sz="2200" dirty="0" err="1">
                <a:latin typeface="Roboto Light" panose="02000000000000000000" pitchFamily="2" charset="0"/>
                <a:ea typeface="Roboto Light" panose="02000000000000000000" pitchFamily="2" charset="0"/>
              </a:rPr>
              <a:t>carers</a:t>
            </a:r>
            <a:r>
              <a:rPr lang="en-US" sz="2200" dirty="0">
                <a:latin typeface="Roboto Light" panose="02000000000000000000" pitchFamily="2" charset="0"/>
                <a:ea typeface="Roboto Light" panose="02000000000000000000" pitchFamily="2" charset="0"/>
              </a:rPr>
              <a:t> are workforce age earning10% less then peers</a:t>
            </a:r>
          </a:p>
          <a:p>
            <a:pPr>
              <a:spcAft>
                <a:spcPts val="500"/>
              </a:spcAft>
              <a:buClr>
                <a:srgbClr val="00AFB5"/>
              </a:buClr>
              <a:buSzPct val="75000"/>
              <a:buBlip>
                <a:blip r:embed="rId2"/>
              </a:buBlip>
            </a:pPr>
            <a:r>
              <a:rPr lang="en-US" sz="2200" dirty="0">
                <a:latin typeface="Roboto Light" panose="02000000000000000000" pitchFamily="2" charset="0"/>
                <a:ea typeface="Roboto Light" panose="02000000000000000000" pitchFamily="2" charset="0"/>
              </a:rPr>
              <a:t>One of </a:t>
            </a:r>
            <a:r>
              <a:rPr lang="en-US" sz="2200" dirty="0" err="1">
                <a:latin typeface="Roboto Light" panose="02000000000000000000" pitchFamily="2" charset="0"/>
                <a:ea typeface="Roboto Light" panose="02000000000000000000" pitchFamily="2" charset="0"/>
              </a:rPr>
              <a:t>Carers</a:t>
            </a:r>
            <a:r>
              <a:rPr lang="en-US" sz="2200" dirty="0">
                <a:latin typeface="Roboto Light" panose="02000000000000000000" pitchFamily="2" charset="0"/>
                <a:ea typeface="Roboto Light" panose="02000000000000000000" pitchFamily="2" charset="0"/>
              </a:rPr>
              <a:t> NZ’s top strategic goals: help </a:t>
            </a:r>
            <a:r>
              <a:rPr lang="en-US" sz="2200" dirty="0" err="1">
                <a:latin typeface="Roboto Light" panose="02000000000000000000" pitchFamily="2" charset="0"/>
                <a:ea typeface="Roboto Light" panose="02000000000000000000" pitchFamily="2" charset="0"/>
              </a:rPr>
              <a:t>carers</a:t>
            </a:r>
            <a:r>
              <a:rPr lang="en-US" sz="2200" dirty="0">
                <a:latin typeface="Roboto Light" panose="02000000000000000000" pitchFamily="2" charset="0"/>
                <a:ea typeface="Roboto Light" panose="02000000000000000000" pitchFamily="2" charset="0"/>
              </a:rPr>
              <a:t> keep working and earning</a:t>
            </a:r>
            <a:endParaRPr lang="en-US" sz="2400" b="1" dirty="0">
              <a:solidFill>
                <a:srgbClr val="00AFB5"/>
              </a:solidFill>
              <a:latin typeface="Roboto Light" panose="02000000000000000000" pitchFamily="2" charset="0"/>
              <a:ea typeface="Roboto Light" panose="02000000000000000000" pitchFamily="2" charset="0"/>
            </a:endParaRPr>
          </a:p>
          <a:p>
            <a:pPr>
              <a:spcAft>
                <a:spcPts val="500"/>
              </a:spcAft>
              <a:buClr>
                <a:srgbClr val="00AFB5"/>
              </a:buClr>
              <a:buSzPct val="75000"/>
              <a:buBlip>
                <a:blip r:embed="rId2"/>
              </a:buBlip>
            </a:pPr>
            <a:r>
              <a:rPr lang="en-US" sz="2200" dirty="0" err="1">
                <a:latin typeface="Roboto Light" panose="02000000000000000000" pitchFamily="2" charset="0"/>
                <a:ea typeface="Roboto Light" panose="02000000000000000000" pitchFamily="2" charset="0"/>
              </a:rPr>
              <a:t>CareWise</a:t>
            </a:r>
            <a:r>
              <a:rPr lang="en-US" sz="2200" dirty="0">
                <a:latin typeface="Roboto Light" panose="02000000000000000000" pitchFamily="2" charset="0"/>
                <a:ea typeface="Roboto Light" panose="02000000000000000000" pitchFamily="2" charset="0"/>
              </a:rPr>
              <a:t> was formally launched in May during NZ’s first lockdown</a:t>
            </a:r>
          </a:p>
          <a:p>
            <a:pPr marL="0" indent="0">
              <a:spcAft>
                <a:spcPts val="500"/>
              </a:spcAft>
              <a:buClr>
                <a:srgbClr val="00AFB5"/>
              </a:buClr>
              <a:buSzPct val="75000"/>
              <a:buNone/>
            </a:pPr>
            <a:endParaRPr lang="en-US" sz="2200" dirty="0">
              <a:latin typeface="Roboto Light" panose="02000000000000000000" pitchFamily="2" charset="0"/>
              <a:ea typeface="Roboto Light" panose="02000000000000000000" pitchFamily="2" charset="0"/>
            </a:endParaRPr>
          </a:p>
          <a:p>
            <a:pPr>
              <a:spcAft>
                <a:spcPts val="500"/>
              </a:spcAft>
              <a:buClr>
                <a:srgbClr val="00AFB5"/>
              </a:buClr>
              <a:buSzPct val="75000"/>
              <a:buBlip>
                <a:blip r:embed="rId2"/>
              </a:buBlip>
            </a:pPr>
            <a:endParaRPr lang="en-US" sz="2200" dirty="0">
              <a:latin typeface="Roboto Light" panose="02000000000000000000" pitchFamily="2" charset="0"/>
              <a:ea typeface="Roboto Light" panose="02000000000000000000" pitchFamily="2" charset="0"/>
            </a:endParaRPr>
          </a:p>
        </p:txBody>
      </p:sp>
      <p:pic>
        <p:nvPicPr>
          <p:cNvPr id="4" name="Picture 3">
            <a:extLst>
              <a:ext uri="{FF2B5EF4-FFF2-40B4-BE49-F238E27FC236}">
                <a16:creationId xmlns:a16="http://schemas.microsoft.com/office/drawing/2014/main" id="{09702A1B-E915-4541-B687-0CD3E61E54D2}"/>
              </a:ext>
            </a:extLst>
          </p:cNvPr>
          <p:cNvPicPr>
            <a:picLocks noChangeAspect="1"/>
          </p:cNvPicPr>
          <p:nvPr/>
        </p:nvPicPr>
        <p:blipFill>
          <a:blip r:embed="rId3"/>
          <a:stretch>
            <a:fillRect/>
          </a:stretch>
        </p:blipFill>
        <p:spPr>
          <a:xfrm>
            <a:off x="5387414" y="5724525"/>
            <a:ext cx="1417171" cy="641585"/>
          </a:xfrm>
          <a:prstGeom prst="rect">
            <a:avLst/>
          </a:prstGeom>
        </p:spPr>
      </p:pic>
      <p:cxnSp>
        <p:nvCxnSpPr>
          <p:cNvPr id="5" name="Straight Connector 4">
            <a:extLst>
              <a:ext uri="{FF2B5EF4-FFF2-40B4-BE49-F238E27FC236}">
                <a16:creationId xmlns:a16="http://schemas.microsoft.com/office/drawing/2014/main" id="{5DEE2629-903C-5449-ABCF-406CA50B7279}"/>
              </a:ext>
            </a:extLst>
          </p:cNvPr>
          <p:cNvCxnSpPr>
            <a:cxnSpLocks/>
          </p:cNvCxnSpPr>
          <p:nvPr/>
        </p:nvCxnSpPr>
        <p:spPr>
          <a:xfrm flipV="1">
            <a:off x="838200" y="1472503"/>
            <a:ext cx="10515600" cy="1"/>
          </a:xfrm>
          <a:prstGeom prst="line">
            <a:avLst/>
          </a:prstGeom>
          <a:ln>
            <a:solidFill>
              <a:srgbClr val="00AFB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709CEF-415E-6942-BAC2-1BCEC2EDA98B}"/>
              </a:ext>
            </a:extLst>
          </p:cNvPr>
          <p:cNvCxnSpPr>
            <a:cxnSpLocks/>
          </p:cNvCxnSpPr>
          <p:nvPr/>
        </p:nvCxnSpPr>
        <p:spPr>
          <a:xfrm flipV="1">
            <a:off x="838200" y="5305362"/>
            <a:ext cx="10515600" cy="1"/>
          </a:xfrm>
          <a:prstGeom prst="line">
            <a:avLst/>
          </a:prstGeom>
          <a:ln>
            <a:solidFill>
              <a:srgbClr val="00AFB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3EBF68D-2A95-A84D-AB61-8B19F5DF0333}"/>
              </a:ext>
            </a:extLst>
          </p:cNvPr>
          <p:cNvPicPr>
            <a:picLocks noChangeAspect="1"/>
          </p:cNvPicPr>
          <p:nvPr/>
        </p:nvPicPr>
        <p:blipFill>
          <a:blip r:embed="rId4"/>
          <a:stretch>
            <a:fillRect/>
          </a:stretch>
        </p:blipFill>
        <p:spPr>
          <a:xfrm>
            <a:off x="0" y="5359848"/>
            <a:ext cx="2935705" cy="1433315"/>
          </a:xfrm>
          <a:prstGeom prst="rect">
            <a:avLst/>
          </a:prstGeom>
        </p:spPr>
      </p:pic>
      <p:pic>
        <p:nvPicPr>
          <p:cNvPr id="8" name="Picture 7">
            <a:extLst>
              <a:ext uri="{FF2B5EF4-FFF2-40B4-BE49-F238E27FC236}">
                <a16:creationId xmlns:a16="http://schemas.microsoft.com/office/drawing/2014/main" id="{F135C778-58A6-C540-993E-BDF3B3D62295}"/>
              </a:ext>
            </a:extLst>
          </p:cNvPr>
          <p:cNvPicPr>
            <a:picLocks noChangeAspect="1"/>
          </p:cNvPicPr>
          <p:nvPr/>
        </p:nvPicPr>
        <p:blipFill>
          <a:blip r:embed="rId5"/>
          <a:stretch>
            <a:fillRect/>
          </a:stretch>
        </p:blipFill>
        <p:spPr>
          <a:xfrm>
            <a:off x="9519987" y="5296583"/>
            <a:ext cx="2672013" cy="1502523"/>
          </a:xfrm>
          <a:prstGeom prst="rect">
            <a:avLst/>
          </a:prstGeom>
        </p:spPr>
      </p:pic>
    </p:spTree>
    <p:extLst>
      <p:ext uri="{BB962C8B-B14F-4D97-AF65-F5344CB8AC3E}">
        <p14:creationId xmlns:p14="http://schemas.microsoft.com/office/powerpoint/2010/main" val="3366634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AF1B689-EDEB-1C48-8CEF-6FC0796BEEF8}"/>
              </a:ext>
            </a:extLst>
          </p:cNvPr>
          <p:cNvSpPr txBox="1">
            <a:spLocks/>
          </p:cNvSpPr>
          <p:nvPr/>
        </p:nvSpPr>
        <p:spPr>
          <a:xfrm>
            <a:off x="838200" y="1635595"/>
            <a:ext cx="10515600" cy="3381673"/>
          </a:xfrm>
          <a:prstGeom prst="rect">
            <a:avLst/>
          </a:prstGeom>
        </p:spPr>
        <p:txBody>
          <a:bodyPr vert="horz" wrap="square" lIns="468000" tIns="45720" rIns="3600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2"/>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Developed with Business NZ, trades unions, and employers</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2"/>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Feedback: don’t do a subscription model or a ‘tick’ </a:t>
            </a:r>
            <a:r>
              <a:rPr kumimoji="0" lang="en-US" sz="2200" b="0" i="0" u="none" strike="noStrike" kern="1200" cap="none" spc="0" normalizeH="0" baseline="0" noProof="0" dirty="0" err="1">
                <a:ln>
                  <a:noFill/>
                </a:ln>
                <a:solidFill>
                  <a:prstClr val="black"/>
                </a:solidFill>
                <a:effectLst/>
                <a:uLnTx/>
                <a:uFillTx/>
                <a:latin typeface="Roboto Light" panose="02000000000000000000" pitchFamily="2" charset="0"/>
                <a:ea typeface="Roboto Light" panose="02000000000000000000" pitchFamily="2" charset="0"/>
                <a:cs typeface="+mn-cs"/>
              </a:rPr>
              <a:t>programme</a:t>
            </a:r>
            <a:endPar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2"/>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How, then, to fund such a </a:t>
            </a:r>
            <a:r>
              <a:rPr kumimoji="0" lang="en-US" sz="2200" b="0" i="0" u="none" strike="noStrike" kern="1200" cap="none" spc="0" normalizeH="0" baseline="0" noProof="0" dirty="0" err="1">
                <a:ln>
                  <a:noFill/>
                </a:ln>
                <a:solidFill>
                  <a:prstClr val="black"/>
                </a:solidFill>
                <a:effectLst/>
                <a:uLnTx/>
                <a:uFillTx/>
                <a:latin typeface="Roboto Light" panose="02000000000000000000" pitchFamily="2" charset="0"/>
                <a:ea typeface="Roboto Light" panose="02000000000000000000" pitchFamily="2" charset="0"/>
                <a:cs typeface="+mn-cs"/>
              </a:rPr>
              <a:t>programme</a:t>
            </a: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2"/>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The Ministry of Social Development seed funded </a:t>
            </a:r>
            <a:r>
              <a:rPr kumimoji="0" lang="en-US" sz="2200" b="0" i="0" u="none" strike="noStrike" kern="1200" cap="none" spc="0" normalizeH="0" baseline="0" noProof="0" dirty="0" err="1">
                <a:ln>
                  <a:noFill/>
                </a:ln>
                <a:solidFill>
                  <a:prstClr val="black"/>
                </a:solidFill>
                <a:effectLst/>
                <a:uLnTx/>
                <a:uFillTx/>
                <a:latin typeface="Roboto Light" panose="02000000000000000000" pitchFamily="2" charset="0"/>
                <a:ea typeface="Roboto Light" panose="02000000000000000000" pitchFamily="2" charset="0"/>
                <a:cs typeface="+mn-cs"/>
              </a:rPr>
              <a:t>CareWise</a:t>
            </a: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 to keep it free for employers as an outcome of the Mahi Aroha </a:t>
            </a:r>
            <a:r>
              <a:rPr kumimoji="0" lang="en-US" sz="2200" b="0" i="0" u="none" strike="noStrike" kern="1200" cap="none" spc="0" normalizeH="0" baseline="0" noProof="0" dirty="0" err="1">
                <a:ln>
                  <a:noFill/>
                </a:ln>
                <a:solidFill>
                  <a:prstClr val="black"/>
                </a:solidFill>
                <a:effectLst/>
                <a:uLnTx/>
                <a:uFillTx/>
                <a:latin typeface="Roboto Light" panose="02000000000000000000" pitchFamily="2" charset="0"/>
                <a:ea typeface="Roboto Light" panose="02000000000000000000" pitchFamily="2" charset="0"/>
                <a:cs typeface="+mn-cs"/>
              </a:rPr>
              <a:t>Carers’</a:t>
            </a: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 Strategy Action Plan</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2"/>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More than 50 mostly large enterprises so far signed up or engaged</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2"/>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Lesson: each relationship takes more time than expected</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2"/>
              </a:buBlip>
              <a:tabLst/>
              <a:defRPr/>
            </a:pPr>
            <a:endPar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endParaRPr>
          </a:p>
        </p:txBody>
      </p:sp>
      <p:pic>
        <p:nvPicPr>
          <p:cNvPr id="6" name="Picture 5">
            <a:extLst>
              <a:ext uri="{FF2B5EF4-FFF2-40B4-BE49-F238E27FC236}">
                <a16:creationId xmlns:a16="http://schemas.microsoft.com/office/drawing/2014/main" id="{80086442-AA3C-8044-B178-BDA945482CE8}"/>
              </a:ext>
            </a:extLst>
          </p:cNvPr>
          <p:cNvPicPr>
            <a:picLocks noChangeAspect="1"/>
          </p:cNvPicPr>
          <p:nvPr/>
        </p:nvPicPr>
        <p:blipFill>
          <a:blip r:embed="rId3"/>
          <a:stretch>
            <a:fillRect/>
          </a:stretch>
        </p:blipFill>
        <p:spPr>
          <a:xfrm>
            <a:off x="5387414" y="5724525"/>
            <a:ext cx="1417171" cy="641585"/>
          </a:xfrm>
          <a:prstGeom prst="rect">
            <a:avLst/>
          </a:prstGeom>
        </p:spPr>
      </p:pic>
      <p:cxnSp>
        <p:nvCxnSpPr>
          <p:cNvPr id="7" name="Straight Connector 6">
            <a:extLst>
              <a:ext uri="{FF2B5EF4-FFF2-40B4-BE49-F238E27FC236}">
                <a16:creationId xmlns:a16="http://schemas.microsoft.com/office/drawing/2014/main" id="{83010DEB-3B69-8740-BE47-CE36FF260699}"/>
              </a:ext>
            </a:extLst>
          </p:cNvPr>
          <p:cNvCxnSpPr>
            <a:cxnSpLocks/>
          </p:cNvCxnSpPr>
          <p:nvPr/>
        </p:nvCxnSpPr>
        <p:spPr>
          <a:xfrm flipV="1">
            <a:off x="838200" y="1472503"/>
            <a:ext cx="10515600" cy="1"/>
          </a:xfrm>
          <a:prstGeom prst="line">
            <a:avLst/>
          </a:prstGeom>
          <a:ln>
            <a:solidFill>
              <a:srgbClr val="00AFB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167F97-B9A5-1D4C-9FCD-389108C6A74D}"/>
              </a:ext>
            </a:extLst>
          </p:cNvPr>
          <p:cNvCxnSpPr>
            <a:cxnSpLocks/>
          </p:cNvCxnSpPr>
          <p:nvPr/>
        </p:nvCxnSpPr>
        <p:spPr>
          <a:xfrm flipV="1">
            <a:off x="838200" y="5401059"/>
            <a:ext cx="10515600" cy="1"/>
          </a:xfrm>
          <a:prstGeom prst="line">
            <a:avLst/>
          </a:prstGeom>
          <a:ln>
            <a:solidFill>
              <a:srgbClr val="00AFB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4E1CD1C-F13A-B24D-B5AA-9FEB11A2078D}"/>
              </a:ext>
            </a:extLst>
          </p:cNvPr>
          <p:cNvPicPr>
            <a:picLocks noChangeAspect="1"/>
          </p:cNvPicPr>
          <p:nvPr/>
        </p:nvPicPr>
        <p:blipFill>
          <a:blip r:embed="rId4"/>
          <a:stretch>
            <a:fillRect/>
          </a:stretch>
        </p:blipFill>
        <p:spPr>
          <a:xfrm>
            <a:off x="0" y="5359848"/>
            <a:ext cx="2935705" cy="1433315"/>
          </a:xfrm>
          <a:prstGeom prst="rect">
            <a:avLst/>
          </a:prstGeom>
        </p:spPr>
      </p:pic>
      <p:pic>
        <p:nvPicPr>
          <p:cNvPr id="10" name="Picture 9">
            <a:extLst>
              <a:ext uri="{FF2B5EF4-FFF2-40B4-BE49-F238E27FC236}">
                <a16:creationId xmlns:a16="http://schemas.microsoft.com/office/drawing/2014/main" id="{5FE379DD-D21B-0143-A0C2-759A711027C3}"/>
              </a:ext>
            </a:extLst>
          </p:cNvPr>
          <p:cNvPicPr>
            <a:picLocks noChangeAspect="1"/>
          </p:cNvPicPr>
          <p:nvPr/>
        </p:nvPicPr>
        <p:blipFill>
          <a:blip r:embed="rId5"/>
          <a:stretch>
            <a:fillRect/>
          </a:stretch>
        </p:blipFill>
        <p:spPr>
          <a:xfrm>
            <a:off x="9519987" y="5296583"/>
            <a:ext cx="2672013" cy="1502523"/>
          </a:xfrm>
          <a:prstGeom prst="rect">
            <a:avLst/>
          </a:prstGeom>
        </p:spPr>
      </p:pic>
      <p:sp>
        <p:nvSpPr>
          <p:cNvPr id="11" name="Title 1">
            <a:extLst>
              <a:ext uri="{FF2B5EF4-FFF2-40B4-BE49-F238E27FC236}">
                <a16:creationId xmlns:a16="http://schemas.microsoft.com/office/drawing/2014/main" id="{ABBE1892-5EBC-C74A-903F-6A0310A31504}"/>
              </a:ext>
            </a:extLst>
          </p:cNvPr>
          <p:cNvSpPr>
            <a:spLocks noGrp="1"/>
          </p:cNvSpPr>
          <p:nvPr>
            <p:ph type="title"/>
          </p:nvPr>
        </p:nvSpPr>
        <p:spPr>
          <a:xfrm>
            <a:off x="838200" y="365125"/>
            <a:ext cx="10515600" cy="1325563"/>
          </a:xfrm>
        </p:spPr>
        <p:txBody>
          <a:bodyPr/>
          <a:lstStyle/>
          <a:p>
            <a:pPr algn="ctr"/>
            <a:r>
              <a:rPr lang="en-US" b="1" dirty="0">
                <a:solidFill>
                  <a:srgbClr val="00AFB5"/>
                </a:solidFill>
                <a:latin typeface="Roboto" panose="02000000000000000000" pitchFamily="2" charset="0"/>
                <a:ea typeface="Roboto" panose="02000000000000000000" pitchFamily="2" charset="0"/>
              </a:rPr>
              <a:t>The path was rocky!</a:t>
            </a:r>
          </a:p>
        </p:txBody>
      </p:sp>
    </p:spTree>
    <p:extLst>
      <p:ext uri="{BB962C8B-B14F-4D97-AF65-F5344CB8AC3E}">
        <p14:creationId xmlns:p14="http://schemas.microsoft.com/office/powerpoint/2010/main" val="1962377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665C-FFC6-EA49-9E9C-92562514F70A}"/>
              </a:ext>
            </a:extLst>
          </p:cNvPr>
          <p:cNvSpPr>
            <a:spLocks noGrp="1"/>
          </p:cNvSpPr>
          <p:nvPr>
            <p:ph type="title"/>
          </p:nvPr>
        </p:nvSpPr>
        <p:spPr/>
        <p:txBody>
          <a:bodyPr/>
          <a:lstStyle/>
          <a:p>
            <a:pPr algn="ctr"/>
            <a:r>
              <a:rPr lang="en-US" b="1" dirty="0">
                <a:solidFill>
                  <a:srgbClr val="00AFB5"/>
                </a:solidFill>
                <a:latin typeface="Roboto" panose="02000000000000000000" pitchFamily="2" charset="0"/>
                <a:ea typeface="Roboto" panose="02000000000000000000" pitchFamily="2" charset="0"/>
              </a:rPr>
              <a:t>Employment landscape</a:t>
            </a:r>
          </a:p>
        </p:txBody>
      </p:sp>
      <p:pic>
        <p:nvPicPr>
          <p:cNvPr id="4" name="Picture 3">
            <a:extLst>
              <a:ext uri="{FF2B5EF4-FFF2-40B4-BE49-F238E27FC236}">
                <a16:creationId xmlns:a16="http://schemas.microsoft.com/office/drawing/2014/main" id="{09702A1B-E915-4541-B687-0CD3E61E54D2}"/>
              </a:ext>
            </a:extLst>
          </p:cNvPr>
          <p:cNvPicPr>
            <a:picLocks noChangeAspect="1"/>
          </p:cNvPicPr>
          <p:nvPr/>
        </p:nvPicPr>
        <p:blipFill>
          <a:blip r:embed="rId3"/>
          <a:stretch>
            <a:fillRect/>
          </a:stretch>
        </p:blipFill>
        <p:spPr>
          <a:xfrm>
            <a:off x="5387414" y="5724525"/>
            <a:ext cx="1417171" cy="641585"/>
          </a:xfrm>
          <a:prstGeom prst="rect">
            <a:avLst/>
          </a:prstGeom>
        </p:spPr>
      </p:pic>
      <p:cxnSp>
        <p:nvCxnSpPr>
          <p:cNvPr id="5" name="Straight Connector 4">
            <a:extLst>
              <a:ext uri="{FF2B5EF4-FFF2-40B4-BE49-F238E27FC236}">
                <a16:creationId xmlns:a16="http://schemas.microsoft.com/office/drawing/2014/main" id="{5DEE2629-903C-5449-ABCF-406CA50B7279}"/>
              </a:ext>
            </a:extLst>
          </p:cNvPr>
          <p:cNvCxnSpPr>
            <a:cxnSpLocks/>
          </p:cNvCxnSpPr>
          <p:nvPr/>
        </p:nvCxnSpPr>
        <p:spPr>
          <a:xfrm flipV="1">
            <a:off x="838200" y="1531118"/>
            <a:ext cx="10515600" cy="1"/>
          </a:xfrm>
          <a:prstGeom prst="line">
            <a:avLst/>
          </a:prstGeom>
          <a:ln>
            <a:solidFill>
              <a:srgbClr val="00AFB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709CEF-415E-6942-BAC2-1BCEC2EDA98B}"/>
              </a:ext>
            </a:extLst>
          </p:cNvPr>
          <p:cNvCxnSpPr>
            <a:cxnSpLocks/>
          </p:cNvCxnSpPr>
          <p:nvPr/>
        </p:nvCxnSpPr>
        <p:spPr>
          <a:xfrm flipV="1">
            <a:off x="1366837" y="5359848"/>
            <a:ext cx="10515600" cy="1"/>
          </a:xfrm>
          <a:prstGeom prst="line">
            <a:avLst/>
          </a:prstGeom>
          <a:ln>
            <a:solidFill>
              <a:srgbClr val="00AFB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01E840B-7D9F-CF45-B5D8-7D60B24E08D9}"/>
              </a:ext>
            </a:extLst>
          </p:cNvPr>
          <p:cNvPicPr>
            <a:picLocks noChangeAspect="1"/>
          </p:cNvPicPr>
          <p:nvPr/>
        </p:nvPicPr>
        <p:blipFill>
          <a:blip r:embed="rId4"/>
          <a:stretch>
            <a:fillRect/>
          </a:stretch>
        </p:blipFill>
        <p:spPr>
          <a:xfrm>
            <a:off x="0" y="5359848"/>
            <a:ext cx="2935705" cy="1433315"/>
          </a:xfrm>
          <a:prstGeom prst="rect">
            <a:avLst/>
          </a:prstGeom>
        </p:spPr>
      </p:pic>
      <p:pic>
        <p:nvPicPr>
          <p:cNvPr id="9" name="Picture 8">
            <a:extLst>
              <a:ext uri="{FF2B5EF4-FFF2-40B4-BE49-F238E27FC236}">
                <a16:creationId xmlns:a16="http://schemas.microsoft.com/office/drawing/2014/main" id="{E586E3FF-30B9-084E-A1CB-555A106A614E}"/>
              </a:ext>
            </a:extLst>
          </p:cNvPr>
          <p:cNvPicPr>
            <a:picLocks noChangeAspect="1"/>
          </p:cNvPicPr>
          <p:nvPr/>
        </p:nvPicPr>
        <p:blipFill>
          <a:blip r:embed="rId5"/>
          <a:stretch>
            <a:fillRect/>
          </a:stretch>
        </p:blipFill>
        <p:spPr>
          <a:xfrm>
            <a:off x="9519987" y="5296583"/>
            <a:ext cx="2672013" cy="1502523"/>
          </a:xfrm>
          <a:prstGeom prst="rect">
            <a:avLst/>
          </a:prstGeom>
        </p:spPr>
      </p:pic>
      <p:sp>
        <p:nvSpPr>
          <p:cNvPr id="17" name="Content Placeholder 2">
            <a:extLst>
              <a:ext uri="{FF2B5EF4-FFF2-40B4-BE49-F238E27FC236}">
                <a16:creationId xmlns:a16="http://schemas.microsoft.com/office/drawing/2014/main" id="{A7CE787B-C7BA-624E-B1C9-F3529F20E922}"/>
              </a:ext>
            </a:extLst>
          </p:cNvPr>
          <p:cNvSpPr txBox="1">
            <a:spLocks/>
          </p:cNvSpPr>
          <p:nvPr/>
        </p:nvSpPr>
        <p:spPr>
          <a:xfrm>
            <a:off x="1166813" y="1909288"/>
            <a:ext cx="10515600" cy="3381673"/>
          </a:xfrm>
          <a:prstGeom prst="rect">
            <a:avLst/>
          </a:prstGeom>
        </p:spPr>
        <p:txBody>
          <a:bodyPr vert="horz" wrap="square" lIns="468000" tIns="45720" rIns="3600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6"/>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More companies moving to four day weeks and flexible work</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6"/>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NZ moving to 10 days’ sick leave a year (currently 5)</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6"/>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Some </a:t>
            </a:r>
            <a:r>
              <a:rPr kumimoji="0" lang="en-US" sz="2200" b="0" i="0" u="none" strike="noStrike" kern="1200" cap="none" spc="0" normalizeH="0" baseline="0" noProof="0" dirty="0" err="1">
                <a:ln>
                  <a:noFill/>
                </a:ln>
                <a:solidFill>
                  <a:prstClr val="black"/>
                </a:solidFill>
                <a:effectLst/>
                <a:uLnTx/>
                <a:uFillTx/>
                <a:latin typeface="Roboto Light" panose="02000000000000000000" pitchFamily="2" charset="0"/>
                <a:ea typeface="Roboto Light" panose="02000000000000000000" pitchFamily="2" charset="0"/>
                <a:cs typeface="+mn-cs"/>
              </a:rPr>
              <a:t>organisations</a:t>
            </a: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 </a:t>
            </a:r>
            <a:r>
              <a:rPr kumimoji="0" lang="en-US" sz="2200" b="0" i="0" u="none" strike="noStrike" kern="1200" cap="none" spc="0" normalizeH="0" baseline="0" noProof="0" dirty="0" err="1">
                <a:ln>
                  <a:noFill/>
                </a:ln>
                <a:solidFill>
                  <a:prstClr val="black"/>
                </a:solidFill>
                <a:effectLst/>
                <a:uLnTx/>
                <a:uFillTx/>
                <a:latin typeface="Roboto Light" panose="02000000000000000000" pitchFamily="2" charset="0"/>
                <a:ea typeface="Roboto Light" panose="02000000000000000000" pitchFamily="2" charset="0"/>
                <a:cs typeface="+mn-cs"/>
              </a:rPr>
              <a:t>trialling</a:t>
            </a: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 unlimited sick leave</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6"/>
              </a:buBlip>
              <a:tabLst/>
              <a:defRPr/>
            </a:pPr>
            <a:r>
              <a:rPr kumimoji="0" lang="en-US" sz="2200" b="0" i="0" u="none" strike="noStrike" kern="1200" cap="none" spc="0" normalizeH="0" baseline="0" noProof="0" dirty="0" err="1">
                <a:ln>
                  <a:noFill/>
                </a:ln>
                <a:solidFill>
                  <a:prstClr val="black"/>
                </a:solidFill>
                <a:effectLst/>
                <a:uLnTx/>
                <a:uFillTx/>
                <a:latin typeface="Roboto Light" panose="02000000000000000000" pitchFamily="2" charset="0"/>
                <a:ea typeface="Roboto Light" panose="02000000000000000000" pitchFamily="2" charset="0"/>
                <a:cs typeface="+mn-cs"/>
              </a:rPr>
              <a:t>Covid</a:t>
            </a: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 has accelerated remote working and working from home</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6"/>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This doesn’t work for all </a:t>
            </a:r>
            <a:r>
              <a:rPr kumimoji="0" lang="en-US" sz="2200" b="0" i="0" u="none" strike="noStrike" kern="1200" cap="none" spc="0" normalizeH="0" baseline="0" noProof="0" dirty="0" err="1">
                <a:ln>
                  <a:noFill/>
                </a:ln>
                <a:solidFill>
                  <a:prstClr val="black"/>
                </a:solidFill>
                <a:effectLst/>
                <a:uLnTx/>
                <a:uFillTx/>
                <a:latin typeface="Roboto Light" panose="02000000000000000000" pitchFamily="2" charset="0"/>
                <a:ea typeface="Roboto Light" panose="02000000000000000000" pitchFamily="2" charset="0"/>
                <a:cs typeface="+mn-cs"/>
              </a:rPr>
              <a:t>carers</a:t>
            </a: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 – a new frontier in the work/care juggle</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6"/>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Now targeting SMEs with </a:t>
            </a:r>
            <a:r>
              <a:rPr kumimoji="0" lang="en-US" sz="2200" b="0" i="0" u="none" strike="noStrike" kern="1200" cap="none" spc="0" normalizeH="0" baseline="0" noProof="0" dirty="0" err="1">
                <a:ln>
                  <a:noFill/>
                </a:ln>
                <a:solidFill>
                  <a:prstClr val="black"/>
                </a:solidFill>
                <a:effectLst/>
                <a:uLnTx/>
                <a:uFillTx/>
                <a:latin typeface="Roboto Light" panose="02000000000000000000" pitchFamily="2" charset="0"/>
                <a:ea typeface="Roboto Light" panose="02000000000000000000" pitchFamily="2" charset="0"/>
                <a:cs typeface="+mn-cs"/>
              </a:rPr>
              <a:t>CareWise</a:t>
            </a: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 most Kiwi employers are small</a:t>
            </a:r>
          </a:p>
          <a:p>
            <a:pPr marL="0" marR="0" lvl="0" indent="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0" marR="0" lvl="0" indent="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endParaRPr>
          </a:p>
        </p:txBody>
      </p:sp>
    </p:spTree>
    <p:extLst>
      <p:ext uri="{BB962C8B-B14F-4D97-AF65-F5344CB8AC3E}">
        <p14:creationId xmlns:p14="http://schemas.microsoft.com/office/powerpoint/2010/main" val="288858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946A58-F838-5B42-92FB-E4180E1A87BF}"/>
              </a:ext>
            </a:extLst>
          </p:cNvPr>
          <p:cNvPicPr>
            <a:picLocks noChangeAspect="1"/>
          </p:cNvPicPr>
          <p:nvPr/>
        </p:nvPicPr>
        <p:blipFill>
          <a:blip r:embed="rId2"/>
          <a:stretch>
            <a:fillRect/>
          </a:stretch>
        </p:blipFill>
        <p:spPr>
          <a:xfrm>
            <a:off x="5387414" y="5724525"/>
            <a:ext cx="1417171" cy="641585"/>
          </a:xfrm>
          <a:prstGeom prst="rect">
            <a:avLst/>
          </a:prstGeom>
        </p:spPr>
      </p:pic>
      <p:pic>
        <p:nvPicPr>
          <p:cNvPr id="5" name="Picture 4">
            <a:extLst>
              <a:ext uri="{FF2B5EF4-FFF2-40B4-BE49-F238E27FC236}">
                <a16:creationId xmlns:a16="http://schemas.microsoft.com/office/drawing/2014/main" id="{AD915BE7-41CE-C744-A167-C16EFCBF1B44}"/>
              </a:ext>
            </a:extLst>
          </p:cNvPr>
          <p:cNvPicPr>
            <a:picLocks noChangeAspect="1"/>
          </p:cNvPicPr>
          <p:nvPr/>
        </p:nvPicPr>
        <p:blipFill>
          <a:blip r:embed="rId3"/>
          <a:stretch>
            <a:fillRect/>
          </a:stretch>
        </p:blipFill>
        <p:spPr>
          <a:xfrm>
            <a:off x="0" y="5359848"/>
            <a:ext cx="2935705" cy="1433315"/>
          </a:xfrm>
          <a:prstGeom prst="rect">
            <a:avLst/>
          </a:prstGeom>
        </p:spPr>
      </p:pic>
      <p:pic>
        <p:nvPicPr>
          <p:cNvPr id="6" name="Picture 5">
            <a:extLst>
              <a:ext uri="{FF2B5EF4-FFF2-40B4-BE49-F238E27FC236}">
                <a16:creationId xmlns:a16="http://schemas.microsoft.com/office/drawing/2014/main" id="{0117662E-AAB8-B54D-8C8D-5146A59EBD0B}"/>
              </a:ext>
            </a:extLst>
          </p:cNvPr>
          <p:cNvPicPr>
            <a:picLocks noChangeAspect="1"/>
          </p:cNvPicPr>
          <p:nvPr/>
        </p:nvPicPr>
        <p:blipFill>
          <a:blip r:embed="rId4"/>
          <a:stretch>
            <a:fillRect/>
          </a:stretch>
        </p:blipFill>
        <p:spPr>
          <a:xfrm>
            <a:off x="9519987" y="5296583"/>
            <a:ext cx="2672013" cy="1502523"/>
          </a:xfrm>
          <a:prstGeom prst="rect">
            <a:avLst/>
          </a:prstGeom>
        </p:spPr>
      </p:pic>
      <p:sp>
        <p:nvSpPr>
          <p:cNvPr id="7" name="Content Placeholder 2">
            <a:extLst>
              <a:ext uri="{FF2B5EF4-FFF2-40B4-BE49-F238E27FC236}">
                <a16:creationId xmlns:a16="http://schemas.microsoft.com/office/drawing/2014/main" id="{3D579863-8E69-B242-96AD-D346A7D58909}"/>
              </a:ext>
            </a:extLst>
          </p:cNvPr>
          <p:cNvSpPr txBox="1">
            <a:spLocks/>
          </p:cNvSpPr>
          <p:nvPr/>
        </p:nvSpPr>
        <p:spPr>
          <a:xfrm>
            <a:off x="838200" y="1635595"/>
            <a:ext cx="10515600" cy="3381673"/>
          </a:xfrm>
          <a:prstGeom prst="rect">
            <a:avLst/>
          </a:prstGeom>
        </p:spPr>
        <p:txBody>
          <a:bodyPr vert="horz" wrap="square" lIns="468000" tIns="45720" rIns="3600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5"/>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Understanding hidden caring workforce eye-opening for employers</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5"/>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‘Lunch and learns’, focus groups bring issues into the open</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5"/>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Prompts HR innovation in areas like leave or emergency leave planning</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5"/>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Business association partnerships: need to be deeper, will take time</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5"/>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Government commitment and investment: need for partnership</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5"/>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Overcoming the HR diversity and inclusion ‘box tick’</a:t>
            </a: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5"/>
              </a:buBlip>
              <a:tabLst/>
              <a:defRPr/>
            </a:pPr>
            <a:r>
              <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rPr>
              <a:t>A decade of </a:t>
            </a:r>
            <a:r>
              <a:rPr kumimoji="0" lang="en-US" sz="2200" b="0" i="0" u="none" strike="noStrike" kern="1200" cap="none" spc="0" normalizeH="0" baseline="0" noProof="0">
                <a:ln>
                  <a:noFill/>
                </a:ln>
                <a:solidFill>
                  <a:prstClr val="black"/>
                </a:solidFill>
                <a:effectLst/>
                <a:uLnTx/>
                <a:uFillTx/>
                <a:latin typeface="Roboto Light" panose="02000000000000000000" pitchFamily="2" charset="0"/>
                <a:ea typeface="Roboto Light" panose="02000000000000000000" pitchFamily="2" charset="0"/>
                <a:cs typeface="+mn-cs"/>
              </a:rPr>
              <a:t>work ahead!</a:t>
            </a:r>
            <a:endPar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5"/>
              </a:buBlip>
              <a:tabLst/>
              <a:defRPr/>
            </a:pPr>
            <a:endPar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5"/>
              </a:buBlip>
              <a:tabLst/>
              <a:defRPr/>
            </a:pPr>
            <a:endPar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5"/>
              </a:buBlip>
              <a:tabLst/>
              <a:defRPr/>
            </a:pPr>
            <a:endPar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500"/>
              </a:spcAft>
              <a:buClr>
                <a:srgbClr val="00AFB5"/>
              </a:buClr>
              <a:buSzPct val="75000"/>
              <a:buFont typeface="Arial" panose="020B0604020202020204" pitchFamily="34" charset="0"/>
              <a:buBlip>
                <a:blip r:embed="rId5"/>
              </a:buBlip>
              <a:tabLst/>
              <a:defRPr/>
            </a:pPr>
            <a:endParaRPr kumimoji="0" lang="en-US" sz="22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endParaRPr>
          </a:p>
        </p:txBody>
      </p:sp>
      <p:sp>
        <p:nvSpPr>
          <p:cNvPr id="8" name="Title 1">
            <a:extLst>
              <a:ext uri="{FF2B5EF4-FFF2-40B4-BE49-F238E27FC236}">
                <a16:creationId xmlns:a16="http://schemas.microsoft.com/office/drawing/2014/main" id="{CA91E79D-BE98-C249-8888-ED0FB5C1AFCB}"/>
              </a:ext>
            </a:extLst>
          </p:cNvPr>
          <p:cNvSpPr>
            <a:spLocks noGrp="1"/>
          </p:cNvSpPr>
          <p:nvPr>
            <p:ph type="title"/>
          </p:nvPr>
        </p:nvSpPr>
        <p:spPr>
          <a:xfrm>
            <a:off x="838200" y="365125"/>
            <a:ext cx="10515600" cy="1325563"/>
          </a:xfrm>
        </p:spPr>
        <p:txBody>
          <a:bodyPr/>
          <a:lstStyle/>
          <a:p>
            <a:pPr algn="ctr"/>
            <a:r>
              <a:rPr lang="en-US" b="1" dirty="0">
                <a:solidFill>
                  <a:srgbClr val="00AFB5"/>
                </a:solidFill>
                <a:latin typeface="Roboto" panose="02000000000000000000" pitchFamily="2" charset="0"/>
                <a:ea typeface="Roboto" panose="02000000000000000000" pitchFamily="2" charset="0"/>
              </a:rPr>
              <a:t>Early results</a:t>
            </a:r>
          </a:p>
        </p:txBody>
      </p:sp>
      <p:cxnSp>
        <p:nvCxnSpPr>
          <p:cNvPr id="9" name="Straight Connector 8">
            <a:extLst>
              <a:ext uri="{FF2B5EF4-FFF2-40B4-BE49-F238E27FC236}">
                <a16:creationId xmlns:a16="http://schemas.microsoft.com/office/drawing/2014/main" id="{FAC45D7A-53D8-7F4A-BF94-FBE77C909A0E}"/>
              </a:ext>
            </a:extLst>
          </p:cNvPr>
          <p:cNvCxnSpPr>
            <a:cxnSpLocks/>
          </p:cNvCxnSpPr>
          <p:nvPr/>
        </p:nvCxnSpPr>
        <p:spPr>
          <a:xfrm flipV="1">
            <a:off x="838200" y="1531118"/>
            <a:ext cx="10515600" cy="1"/>
          </a:xfrm>
          <a:prstGeom prst="line">
            <a:avLst/>
          </a:prstGeom>
          <a:ln>
            <a:solidFill>
              <a:srgbClr val="00AFB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28F8A4-B6D0-D642-9B8D-FFBFA7D46BCB}"/>
              </a:ext>
            </a:extLst>
          </p:cNvPr>
          <p:cNvCxnSpPr>
            <a:cxnSpLocks/>
          </p:cNvCxnSpPr>
          <p:nvPr/>
        </p:nvCxnSpPr>
        <p:spPr>
          <a:xfrm>
            <a:off x="1314450" y="5429634"/>
            <a:ext cx="9158288" cy="1"/>
          </a:xfrm>
          <a:prstGeom prst="line">
            <a:avLst/>
          </a:prstGeom>
          <a:ln>
            <a:solidFill>
              <a:srgbClr val="00AF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534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2CC6AFE-44A7-4F05-8BE0-A63F6483D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752" y="515937"/>
            <a:ext cx="2725888" cy="629051"/>
          </a:xfrm>
          <a:prstGeom prst="rect">
            <a:avLst/>
          </a:prstGeom>
        </p:spPr>
      </p:pic>
      <p:sp>
        <p:nvSpPr>
          <p:cNvPr id="4" name="Title 3">
            <a:extLst>
              <a:ext uri="{FF2B5EF4-FFF2-40B4-BE49-F238E27FC236}">
                <a16:creationId xmlns:a16="http://schemas.microsoft.com/office/drawing/2014/main" id="{35660A9D-DC75-4939-B974-3B4525F2F6DE}"/>
              </a:ext>
            </a:extLst>
          </p:cNvPr>
          <p:cNvSpPr>
            <a:spLocks noGrp="1"/>
          </p:cNvSpPr>
          <p:nvPr>
            <p:ph type="ctrTitle"/>
          </p:nvPr>
        </p:nvSpPr>
        <p:spPr>
          <a:xfrm>
            <a:off x="1134387" y="1710759"/>
            <a:ext cx="9144000" cy="2757874"/>
          </a:xfrm>
        </p:spPr>
        <p:txBody>
          <a:bodyPr>
            <a:normAutofit/>
          </a:bodyPr>
          <a:lstStyle/>
          <a:p>
            <a:r>
              <a:rPr lang="en-US" sz="1800" b="1" i="1" dirty="0">
                <a:effectLst/>
                <a:latin typeface="Calibri" panose="020F0502020204030204" pitchFamily="34" charset="0"/>
                <a:ea typeface="Times New Roman" panose="02020603050405020304" pitchFamily="18" charset="0"/>
              </a:rPr>
              <a:t>Together the members of IACO will create </a:t>
            </a:r>
            <a:r>
              <a:rPr lang="en-US" sz="1800" i="1" dirty="0">
                <a:effectLst/>
                <a:latin typeface="Calibri" panose="020F0502020204030204" pitchFamily="34" charset="0"/>
                <a:ea typeface="Times New Roman" panose="02020603050405020304" pitchFamily="18" charset="0"/>
              </a:rPr>
              <a:t>global recognition and understanding of the essential role of carers with respect to care recipients, health and social care systems and society.</a:t>
            </a:r>
            <a:br>
              <a:rPr lang="en-GB" sz="1800" i="1" dirty="0">
                <a:effectLst/>
                <a:latin typeface="Times New Roman" panose="02020603050405020304" pitchFamily="18" charset="0"/>
                <a:ea typeface="Times New Roman" panose="02020603050405020304" pitchFamily="18" charset="0"/>
              </a:rPr>
            </a:br>
            <a:r>
              <a:rPr lang="en-US" sz="1800" i="1" dirty="0">
                <a:effectLst/>
                <a:latin typeface="Calibri" panose="020F0502020204030204" pitchFamily="34" charset="0"/>
                <a:ea typeface="Times New Roman" panose="02020603050405020304" pitchFamily="18" charset="0"/>
              </a:rPr>
              <a:t> </a:t>
            </a:r>
            <a:br>
              <a:rPr lang="en-GB" sz="1800" i="1" dirty="0">
                <a:effectLst/>
                <a:latin typeface="Times New Roman" panose="02020603050405020304" pitchFamily="18" charset="0"/>
                <a:ea typeface="Times New Roman" panose="02020603050405020304" pitchFamily="18" charset="0"/>
              </a:rPr>
            </a:br>
            <a:br>
              <a:rPr lang="en-GB" sz="1800" i="1" dirty="0">
                <a:effectLst/>
                <a:latin typeface="Times New Roman" panose="02020603050405020304" pitchFamily="18" charset="0"/>
                <a:ea typeface="Times New Roman" panose="02020603050405020304" pitchFamily="18" charset="0"/>
              </a:rPr>
            </a:br>
            <a:br>
              <a:rPr lang="en-GB" sz="1800" i="1" dirty="0">
                <a:effectLst/>
                <a:latin typeface="Times New Roman" panose="02020603050405020304" pitchFamily="18" charset="0"/>
                <a:ea typeface="Times New Roman" panose="02020603050405020304" pitchFamily="18" charset="0"/>
              </a:rPr>
            </a:br>
            <a:r>
              <a:rPr lang="en-US" sz="1800" b="1" i="1" dirty="0">
                <a:effectLst/>
                <a:latin typeface="Calibri" panose="020F0502020204030204" pitchFamily="34" charset="0"/>
                <a:ea typeface="Times New Roman" panose="02020603050405020304" pitchFamily="18" charset="0"/>
              </a:rPr>
              <a:t>Through </a:t>
            </a:r>
            <a:r>
              <a:rPr lang="en-US" sz="1800" b="1" i="1" dirty="0">
                <a:latin typeface="Calibri" panose="020F0502020204030204" pitchFamily="34" charset="0"/>
                <a:ea typeface="Times New Roman" panose="02020603050405020304" pitchFamily="18" charset="0"/>
              </a:rPr>
              <a:t>collaborative engagement IACO </a:t>
            </a:r>
            <a:r>
              <a:rPr lang="en-US" sz="1800" i="1" dirty="0">
                <a:latin typeface="Calibri" panose="020F0502020204030204" pitchFamily="34" charset="0"/>
                <a:ea typeface="Times New Roman" panose="02020603050405020304" pitchFamily="18" charset="0"/>
              </a:rPr>
              <a:t>will</a:t>
            </a:r>
            <a:r>
              <a:rPr lang="en-US" sz="1800" b="1" i="1" dirty="0">
                <a:latin typeface="Calibri" panose="020F0502020204030204" pitchFamily="34" charset="0"/>
                <a:ea typeface="Times New Roman" panose="02020603050405020304" pitchFamily="18" charset="0"/>
              </a:rPr>
              <a:t> </a:t>
            </a:r>
            <a:r>
              <a:rPr lang="en-US" sz="1800" i="1" dirty="0">
                <a:effectLst/>
                <a:latin typeface="Calibri" panose="020F0502020204030204" pitchFamily="34" charset="0"/>
                <a:ea typeface="Times New Roman" panose="02020603050405020304" pitchFamily="18" charset="0"/>
              </a:rPr>
              <a:t>disseminate knowledge and advocate for programs, policies and legislation that support carers. </a:t>
            </a:r>
            <a:br>
              <a:rPr lang="en-GB" sz="1800" i="1" dirty="0">
                <a:effectLst/>
                <a:latin typeface="Times New Roman" panose="02020603050405020304" pitchFamily="18" charset="0"/>
                <a:ea typeface="Times New Roman" panose="02020603050405020304" pitchFamily="18" charset="0"/>
              </a:rPr>
            </a:br>
            <a:endParaRPr lang="en-GB" sz="1800" i="1" dirty="0"/>
          </a:p>
        </p:txBody>
      </p:sp>
    </p:spTree>
    <p:extLst>
      <p:ext uri="{BB962C8B-B14F-4D97-AF65-F5344CB8AC3E}">
        <p14:creationId xmlns:p14="http://schemas.microsoft.com/office/powerpoint/2010/main" val="54339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lag of Finland">
            <a:extLst>
              <a:ext uri="{FF2B5EF4-FFF2-40B4-BE49-F238E27FC236}">
                <a16:creationId xmlns:a16="http://schemas.microsoft.com/office/drawing/2014/main" id="{3718D49D-684B-48CD-B3F1-877894438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60" y="2870381"/>
            <a:ext cx="1341600" cy="6965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2FC012A-B1A3-F944-A976-3737AD987681}"/>
              </a:ext>
            </a:extLst>
          </p:cNvPr>
          <p:cNvSpPr>
            <a:spLocks noGrp="1"/>
          </p:cNvSpPr>
          <p:nvPr>
            <p:ph type="title"/>
          </p:nvPr>
        </p:nvSpPr>
        <p:spPr>
          <a:xfrm>
            <a:off x="2393839" y="2567432"/>
            <a:ext cx="6832854" cy="1325563"/>
          </a:xfrm>
        </p:spPr>
        <p:txBody>
          <a:bodyPr/>
          <a:lstStyle/>
          <a:p>
            <a:r>
              <a:rPr lang="en-US" b="1" dirty="0"/>
              <a:t>WORK AND CARE:</a:t>
            </a:r>
            <a:br>
              <a:rPr lang="en-US" b="1" dirty="0"/>
            </a:br>
            <a:r>
              <a:rPr lang="en-US" b="1" dirty="0">
                <a:solidFill>
                  <a:srgbClr val="012169"/>
                </a:solidFill>
              </a:rPr>
              <a:t>FINLAND</a:t>
            </a:r>
          </a:p>
        </p:txBody>
      </p:sp>
      <p:pic>
        <p:nvPicPr>
          <p:cNvPr id="7" name="Picture 6">
            <a:extLst>
              <a:ext uri="{FF2B5EF4-FFF2-40B4-BE49-F238E27FC236}">
                <a16:creationId xmlns:a16="http://schemas.microsoft.com/office/drawing/2014/main" id="{E8E82975-FC69-4B29-A59D-0A6142AB4145}"/>
              </a:ext>
            </a:extLst>
          </p:cNvPr>
          <p:cNvPicPr>
            <a:picLocks noChangeAspect="1"/>
          </p:cNvPicPr>
          <p:nvPr/>
        </p:nvPicPr>
        <p:blipFill>
          <a:blip r:embed="rId4">
            <a:alphaModFix amt="36000"/>
            <a:extLst>
              <a:ext uri="{28A0092B-C50C-407E-A947-70E740481C1C}">
                <a14:useLocalDpi xmlns:a14="http://schemas.microsoft.com/office/drawing/2010/main" val="0"/>
              </a:ext>
            </a:extLst>
          </a:blip>
          <a:stretch>
            <a:fillRect/>
          </a:stretch>
        </p:blipFill>
        <p:spPr>
          <a:xfrm>
            <a:off x="10631789" y="5206339"/>
            <a:ext cx="1462330" cy="1462330"/>
          </a:xfrm>
          <a:prstGeom prst="rect">
            <a:avLst/>
          </a:prstGeom>
        </p:spPr>
      </p:pic>
    </p:spTree>
    <p:extLst>
      <p:ext uri="{BB962C8B-B14F-4D97-AF65-F5344CB8AC3E}">
        <p14:creationId xmlns:p14="http://schemas.microsoft.com/office/powerpoint/2010/main" val="176988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3C37372-346F-4940-AC03-126E9F6019D7}"/>
              </a:ext>
            </a:extLst>
          </p:cNvPr>
          <p:cNvSpPr>
            <a:spLocks noGrp="1"/>
          </p:cNvSpPr>
          <p:nvPr>
            <p:ph type="subTitle" idx="1"/>
          </p:nvPr>
        </p:nvSpPr>
        <p:spPr>
          <a:xfrm>
            <a:off x="2895600" y="2390281"/>
            <a:ext cx="6400800" cy="1829081"/>
          </a:xfrm>
        </p:spPr>
        <p:txBody>
          <a:bodyPr vert="horz" lIns="91440" tIns="45720" rIns="91440" bIns="45720" rtlCol="0" anchor="t">
            <a:normAutofit fontScale="92500" lnSpcReduction="10000"/>
          </a:bodyPr>
          <a:lstStyle/>
          <a:p>
            <a:pPr>
              <a:spcAft>
                <a:spcPts val="1200"/>
              </a:spcAft>
            </a:pPr>
            <a:r>
              <a:rPr lang="fi-FI" sz="2900" dirty="0" err="1"/>
              <a:t>Initiatives</a:t>
            </a:r>
            <a:r>
              <a:rPr lang="fi-FI" sz="2900" dirty="0"/>
              <a:t> of </a:t>
            </a:r>
            <a:r>
              <a:rPr lang="fi-FI" sz="2900" dirty="0" err="1"/>
              <a:t>Carers</a:t>
            </a:r>
            <a:r>
              <a:rPr lang="fi-FI" sz="2900" dirty="0"/>
              <a:t> Finland for </a:t>
            </a:r>
            <a:r>
              <a:rPr lang="fi-FI" sz="2900" dirty="0" err="1"/>
              <a:t>Employment</a:t>
            </a:r>
            <a:r>
              <a:rPr lang="fi-FI" sz="2900" dirty="0"/>
              <a:t> and </a:t>
            </a:r>
            <a:r>
              <a:rPr lang="fi-FI" sz="2900" dirty="0" err="1"/>
              <a:t>Caring</a:t>
            </a:r>
            <a:r>
              <a:rPr lang="fi-FI" sz="2900" dirty="0"/>
              <a:t>: </a:t>
            </a:r>
          </a:p>
          <a:p>
            <a:r>
              <a:rPr lang="fi-FI" sz="2900" b="0" dirty="0"/>
              <a:t>”Rahkeet riittämään” -</a:t>
            </a:r>
            <a:r>
              <a:rPr lang="fi-FI" sz="2900" b="0" dirty="0" err="1"/>
              <a:t>project</a:t>
            </a:r>
            <a:r>
              <a:rPr lang="fi-FI" sz="2900" b="0" dirty="0"/>
              <a:t> in </a:t>
            </a:r>
            <a:r>
              <a:rPr lang="fi-FI" sz="2900" b="0" dirty="0" err="1"/>
              <a:t>Support</a:t>
            </a:r>
            <a:r>
              <a:rPr lang="fi-FI" sz="2900" b="0" dirty="0"/>
              <a:t> of </a:t>
            </a:r>
            <a:r>
              <a:rPr lang="fi-FI" sz="2900" b="0" dirty="0" err="1"/>
              <a:t>Working</a:t>
            </a:r>
            <a:r>
              <a:rPr lang="fi-FI" sz="2900" b="0" dirty="0"/>
              <a:t> </a:t>
            </a:r>
            <a:r>
              <a:rPr lang="fi-FI" sz="2900" b="0" dirty="0" err="1"/>
              <a:t>Age</a:t>
            </a:r>
            <a:r>
              <a:rPr lang="fi-FI" sz="2900" b="0" dirty="0"/>
              <a:t> </a:t>
            </a:r>
            <a:r>
              <a:rPr lang="fi-FI" sz="2900" b="0" dirty="0" err="1"/>
              <a:t>Carers</a:t>
            </a:r>
            <a:r>
              <a:rPr lang="fi-FI" sz="2900" b="0" dirty="0"/>
              <a:t> 2020-2022</a:t>
            </a:r>
          </a:p>
        </p:txBody>
      </p:sp>
      <p:sp>
        <p:nvSpPr>
          <p:cNvPr id="2" name="Content Placeholder 1">
            <a:extLst>
              <a:ext uri="{FF2B5EF4-FFF2-40B4-BE49-F238E27FC236}">
                <a16:creationId xmlns:a16="http://schemas.microsoft.com/office/drawing/2014/main" id="{785B6BCB-2EED-5B4A-9DF1-BDFDDE2AE2E2}"/>
              </a:ext>
            </a:extLst>
          </p:cNvPr>
          <p:cNvSpPr>
            <a:spLocks noGrp="1"/>
          </p:cNvSpPr>
          <p:nvPr>
            <p:ph idx="10"/>
          </p:nvPr>
        </p:nvSpPr>
        <p:spPr/>
        <p:txBody>
          <a:bodyPr/>
          <a:lstStyle/>
          <a:p>
            <a:r>
              <a:rPr lang="fi-FI" dirty="0"/>
              <a:t>IACO </a:t>
            </a:r>
            <a:r>
              <a:rPr lang="fi-FI" dirty="0" err="1"/>
              <a:t>Members</a:t>
            </a:r>
            <a:r>
              <a:rPr lang="fi-FI" dirty="0"/>
              <a:t> </a:t>
            </a:r>
            <a:r>
              <a:rPr lang="fi-FI" dirty="0" err="1"/>
              <a:t>Meeting</a:t>
            </a:r>
            <a:r>
              <a:rPr lang="fi-FI" dirty="0"/>
              <a:t>  3.12.2020</a:t>
            </a:r>
          </a:p>
        </p:txBody>
      </p:sp>
    </p:spTree>
    <p:extLst>
      <p:ext uri="{BB962C8B-B14F-4D97-AF65-F5344CB8AC3E}">
        <p14:creationId xmlns:p14="http://schemas.microsoft.com/office/powerpoint/2010/main" val="1279689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BD335F-DA69-AA40-A208-6E0CC10E2D72}"/>
              </a:ext>
            </a:extLst>
          </p:cNvPr>
          <p:cNvSpPr>
            <a:spLocks noGrp="1"/>
          </p:cNvSpPr>
          <p:nvPr>
            <p:ph idx="1"/>
          </p:nvPr>
        </p:nvSpPr>
        <p:spPr/>
        <p:txBody>
          <a:bodyPr>
            <a:normAutofit/>
          </a:bodyPr>
          <a:lstStyle/>
          <a:p>
            <a:pPr marL="514350" indent="-514350">
              <a:spcBef>
                <a:spcPts val="1176"/>
              </a:spcBef>
              <a:buFont typeface="+mj-lt"/>
              <a:buAutoNum type="arabicPeriod"/>
            </a:pPr>
            <a:r>
              <a:rPr lang="en-GB" sz="2200" dirty="0"/>
              <a:t>Shortage of up-to-date information and straightforward instructions how to combine work and caring; legislation and working practices are overly complicated for many</a:t>
            </a:r>
          </a:p>
          <a:p>
            <a:pPr marL="514350" indent="-514350">
              <a:spcBef>
                <a:spcPts val="1176"/>
              </a:spcBef>
              <a:buFont typeface="+mj-lt"/>
              <a:buAutoNum type="arabicPeriod"/>
            </a:pPr>
            <a:r>
              <a:rPr lang="en-GB" sz="2200" dirty="0"/>
              <a:t>Currently often inadequate focused support for working age carers in local carer organisations</a:t>
            </a:r>
          </a:p>
          <a:p>
            <a:pPr marL="514350" indent="-514350">
              <a:spcBef>
                <a:spcPts val="1176"/>
              </a:spcBef>
              <a:buFont typeface="+mj-lt"/>
              <a:buAutoNum type="arabicPeriod"/>
            </a:pPr>
            <a:r>
              <a:rPr lang="en-GB" sz="2200" dirty="0"/>
              <a:t>Call for more open discussion about combining work and caring and need for changes in key legislation that affect combining employment and care</a:t>
            </a:r>
          </a:p>
        </p:txBody>
      </p:sp>
      <p:sp>
        <p:nvSpPr>
          <p:cNvPr id="4" name="Title 3">
            <a:extLst>
              <a:ext uri="{FF2B5EF4-FFF2-40B4-BE49-F238E27FC236}">
                <a16:creationId xmlns:a16="http://schemas.microsoft.com/office/drawing/2014/main" id="{284BB6B9-1C79-C04A-A403-292FA3428578}"/>
              </a:ext>
            </a:extLst>
          </p:cNvPr>
          <p:cNvSpPr>
            <a:spLocks noGrp="1"/>
          </p:cNvSpPr>
          <p:nvPr>
            <p:ph type="title"/>
          </p:nvPr>
        </p:nvSpPr>
        <p:spPr/>
        <p:txBody>
          <a:bodyPr>
            <a:normAutofit/>
          </a:bodyPr>
          <a:lstStyle/>
          <a:p>
            <a:r>
              <a:rPr lang="fi-FI" sz="2800" dirty="0"/>
              <a:t>Focus of </a:t>
            </a:r>
            <a:r>
              <a:rPr lang="fi-FI" sz="2800" dirty="0" err="1"/>
              <a:t>the</a:t>
            </a:r>
            <a:r>
              <a:rPr lang="fi-FI" sz="2800" dirty="0"/>
              <a:t> </a:t>
            </a:r>
            <a:r>
              <a:rPr lang="fi-FI" sz="2800" dirty="0" err="1"/>
              <a:t>project</a:t>
            </a:r>
            <a:r>
              <a:rPr lang="fi-FI" sz="2800" dirty="0"/>
              <a:t>: </a:t>
            </a:r>
            <a:r>
              <a:rPr lang="fi-FI" sz="2800" dirty="0" err="1"/>
              <a:t>three</a:t>
            </a:r>
            <a:r>
              <a:rPr lang="fi-FI" sz="2800" dirty="0"/>
              <a:t> </a:t>
            </a:r>
            <a:r>
              <a:rPr lang="fi-FI" sz="2800" dirty="0" err="1"/>
              <a:t>key</a:t>
            </a:r>
            <a:r>
              <a:rPr lang="fi-FI" sz="2800" dirty="0"/>
              <a:t> </a:t>
            </a:r>
            <a:r>
              <a:rPr lang="fi-FI" sz="2800" dirty="0" err="1"/>
              <a:t>issues</a:t>
            </a:r>
            <a:r>
              <a:rPr lang="fi-FI" sz="2800" dirty="0"/>
              <a:t> in </a:t>
            </a:r>
            <a:r>
              <a:rPr lang="fi-FI" sz="2800" dirty="0" err="1"/>
              <a:t>employment</a:t>
            </a:r>
            <a:r>
              <a:rPr lang="fi-FI" sz="2800" dirty="0"/>
              <a:t> and </a:t>
            </a:r>
            <a:r>
              <a:rPr lang="fi-FI" sz="2800" dirty="0" err="1"/>
              <a:t>caring</a:t>
            </a:r>
            <a:r>
              <a:rPr lang="fi-FI" sz="2800" dirty="0"/>
              <a:t>, and </a:t>
            </a:r>
            <a:r>
              <a:rPr lang="fi-FI" sz="2800" dirty="0" err="1"/>
              <a:t>support</a:t>
            </a:r>
            <a:r>
              <a:rPr lang="fi-FI" sz="2800" dirty="0"/>
              <a:t> for </a:t>
            </a:r>
            <a:r>
              <a:rPr lang="fi-FI" sz="2800" dirty="0" err="1"/>
              <a:t>working</a:t>
            </a:r>
            <a:r>
              <a:rPr lang="fi-FI" sz="2800" dirty="0"/>
              <a:t> </a:t>
            </a:r>
            <a:r>
              <a:rPr lang="fi-FI" sz="2800" dirty="0" err="1"/>
              <a:t>age</a:t>
            </a:r>
            <a:r>
              <a:rPr lang="fi-FI" sz="2800" dirty="0"/>
              <a:t> </a:t>
            </a:r>
            <a:r>
              <a:rPr lang="fi-FI" sz="2800" dirty="0" err="1"/>
              <a:t>carers</a:t>
            </a:r>
            <a:endParaRPr lang="fi-FI" sz="2800" dirty="0"/>
          </a:p>
        </p:txBody>
      </p:sp>
    </p:spTree>
    <p:extLst>
      <p:ext uri="{BB962C8B-B14F-4D97-AF65-F5344CB8AC3E}">
        <p14:creationId xmlns:p14="http://schemas.microsoft.com/office/powerpoint/2010/main" val="3589881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BD335F-DA69-AA40-A208-6E0CC10E2D72}"/>
              </a:ext>
            </a:extLst>
          </p:cNvPr>
          <p:cNvSpPr>
            <a:spLocks noGrp="1"/>
          </p:cNvSpPr>
          <p:nvPr>
            <p:ph idx="1"/>
          </p:nvPr>
        </p:nvSpPr>
        <p:spPr>
          <a:xfrm>
            <a:off x="681520" y="2106451"/>
            <a:ext cx="10972800" cy="3328401"/>
          </a:xfrm>
        </p:spPr>
        <p:txBody>
          <a:bodyPr>
            <a:normAutofit lnSpcReduction="10000"/>
          </a:bodyPr>
          <a:lstStyle/>
          <a:p>
            <a:pPr marL="0" indent="0">
              <a:buNone/>
            </a:pPr>
            <a:r>
              <a:rPr lang="en-GB" sz="2600" dirty="0"/>
              <a:t>Building an accessible “knowledge bank”</a:t>
            </a:r>
          </a:p>
          <a:p>
            <a:r>
              <a:rPr lang="en-GB" sz="2200" dirty="0"/>
              <a:t>Up-to-date information on Finnish legislation and current practices in bite size, user friendly pieces</a:t>
            </a:r>
          </a:p>
          <a:p>
            <a:r>
              <a:rPr lang="en-GB" sz="2200" dirty="0"/>
              <a:t>Collected tacit knowledge and gathering voice of the carers (i.e. podcast, videos etc.) about issues concerning working age carers</a:t>
            </a:r>
          </a:p>
          <a:p>
            <a:r>
              <a:rPr lang="en-GB" sz="2200" dirty="0"/>
              <a:t>Comparison of informal care regimes and support in different countries and descriptions of best practices</a:t>
            </a:r>
          </a:p>
          <a:p>
            <a:r>
              <a:rPr lang="fi-FI" sz="2200" dirty="0"/>
              <a:t>For 1) </a:t>
            </a:r>
            <a:r>
              <a:rPr lang="fi-FI" sz="2200" dirty="0" err="1"/>
              <a:t>carers</a:t>
            </a:r>
            <a:r>
              <a:rPr lang="fi-FI" sz="2200" dirty="0"/>
              <a:t> in </a:t>
            </a:r>
            <a:r>
              <a:rPr lang="fi-FI" sz="2200" dirty="0" err="1"/>
              <a:t>need</a:t>
            </a:r>
            <a:r>
              <a:rPr lang="fi-FI" sz="2200" dirty="0"/>
              <a:t> of </a:t>
            </a:r>
            <a:r>
              <a:rPr lang="fi-FI" sz="2200" dirty="0" err="1"/>
              <a:t>support</a:t>
            </a:r>
            <a:r>
              <a:rPr lang="fi-FI" sz="2200" dirty="0"/>
              <a:t> and 2) </a:t>
            </a:r>
            <a:r>
              <a:rPr lang="fi-FI" sz="2200" dirty="0" err="1"/>
              <a:t>professionals</a:t>
            </a:r>
            <a:r>
              <a:rPr lang="fi-FI" sz="2200" dirty="0"/>
              <a:t> </a:t>
            </a:r>
            <a:r>
              <a:rPr lang="fi-FI" sz="2200" dirty="0" err="1"/>
              <a:t>working</a:t>
            </a:r>
            <a:r>
              <a:rPr lang="fi-FI" sz="2200" dirty="0"/>
              <a:t> </a:t>
            </a:r>
            <a:r>
              <a:rPr lang="fi-FI" sz="2200" dirty="0" err="1"/>
              <a:t>with</a:t>
            </a:r>
            <a:r>
              <a:rPr lang="fi-FI" sz="2200" dirty="0"/>
              <a:t> </a:t>
            </a:r>
            <a:r>
              <a:rPr lang="fi-FI" sz="2200" dirty="0" err="1"/>
              <a:t>working</a:t>
            </a:r>
            <a:r>
              <a:rPr lang="fi-FI" sz="2200" dirty="0"/>
              <a:t> </a:t>
            </a:r>
            <a:r>
              <a:rPr lang="fi-FI" sz="2200" dirty="0" err="1"/>
              <a:t>age</a:t>
            </a:r>
            <a:r>
              <a:rPr lang="fi-FI" sz="2200" dirty="0"/>
              <a:t> </a:t>
            </a:r>
            <a:r>
              <a:rPr lang="fi-FI" sz="2200" dirty="0" err="1"/>
              <a:t>carers</a:t>
            </a:r>
            <a:r>
              <a:rPr lang="fi-FI" sz="2200" dirty="0"/>
              <a:t>, </a:t>
            </a:r>
            <a:r>
              <a:rPr lang="fi-FI" sz="2200" dirty="0" err="1"/>
              <a:t>especially</a:t>
            </a:r>
            <a:r>
              <a:rPr lang="fi-FI" sz="2200" dirty="0"/>
              <a:t> </a:t>
            </a:r>
            <a:r>
              <a:rPr lang="fi-FI" sz="2200" dirty="0" err="1"/>
              <a:t>government’s</a:t>
            </a:r>
            <a:r>
              <a:rPr lang="fi-FI" sz="2200" dirty="0"/>
              <a:t> </a:t>
            </a:r>
            <a:r>
              <a:rPr lang="fi-FI" sz="2200" dirty="0" err="1"/>
              <a:t>or</a:t>
            </a:r>
            <a:r>
              <a:rPr lang="fi-FI" sz="2200" dirty="0"/>
              <a:t> </a:t>
            </a:r>
            <a:r>
              <a:rPr lang="fi-FI" sz="2200" dirty="0" err="1"/>
              <a:t>municipalities</a:t>
            </a:r>
            <a:r>
              <a:rPr lang="fi-FI" sz="2200" dirty="0"/>
              <a:t>’ </a:t>
            </a:r>
            <a:r>
              <a:rPr lang="fi-FI" sz="2200" dirty="0" err="1"/>
              <a:t>officials</a:t>
            </a:r>
            <a:endParaRPr lang="fi-FI" sz="2200" dirty="0"/>
          </a:p>
        </p:txBody>
      </p:sp>
      <p:sp>
        <p:nvSpPr>
          <p:cNvPr id="4" name="Title 3">
            <a:extLst>
              <a:ext uri="{FF2B5EF4-FFF2-40B4-BE49-F238E27FC236}">
                <a16:creationId xmlns:a16="http://schemas.microsoft.com/office/drawing/2014/main" id="{284BB6B9-1C79-C04A-A403-292FA3428578}"/>
              </a:ext>
            </a:extLst>
          </p:cNvPr>
          <p:cNvSpPr>
            <a:spLocks noGrp="1"/>
          </p:cNvSpPr>
          <p:nvPr>
            <p:ph type="title"/>
          </p:nvPr>
        </p:nvSpPr>
        <p:spPr/>
        <p:txBody>
          <a:bodyPr>
            <a:normAutofit/>
          </a:bodyPr>
          <a:lstStyle/>
          <a:p>
            <a:r>
              <a:rPr lang="fi-FI" sz="2800" dirty="0" err="1"/>
              <a:t>Issue</a:t>
            </a:r>
            <a:r>
              <a:rPr lang="fi-FI" sz="2800" dirty="0"/>
              <a:t> 1: </a:t>
            </a:r>
            <a:r>
              <a:rPr lang="fi-FI" sz="2800" dirty="0" err="1"/>
              <a:t>Information</a:t>
            </a:r>
            <a:r>
              <a:rPr lang="fi-FI" sz="2800" dirty="0"/>
              <a:t> and </a:t>
            </a:r>
            <a:r>
              <a:rPr lang="fi-FI" sz="2800" dirty="0" err="1"/>
              <a:t>instructions</a:t>
            </a:r>
            <a:endParaRPr lang="fi-FI" sz="2800" dirty="0"/>
          </a:p>
        </p:txBody>
      </p:sp>
    </p:spTree>
    <p:extLst>
      <p:ext uri="{BB962C8B-B14F-4D97-AF65-F5344CB8AC3E}">
        <p14:creationId xmlns:p14="http://schemas.microsoft.com/office/powerpoint/2010/main" val="320089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BD335F-DA69-AA40-A208-6E0CC10E2D72}"/>
              </a:ext>
            </a:extLst>
          </p:cNvPr>
          <p:cNvSpPr>
            <a:spLocks noGrp="1"/>
          </p:cNvSpPr>
          <p:nvPr>
            <p:ph idx="1"/>
          </p:nvPr>
        </p:nvSpPr>
        <p:spPr>
          <a:xfrm>
            <a:off x="609600" y="2195736"/>
            <a:ext cx="10972800" cy="3328401"/>
          </a:xfrm>
        </p:spPr>
        <p:txBody>
          <a:bodyPr>
            <a:normAutofit/>
          </a:bodyPr>
          <a:lstStyle/>
          <a:p>
            <a:pPr marL="0" indent="0">
              <a:buNone/>
            </a:pPr>
            <a:r>
              <a:rPr lang="en-GB" sz="2400" dirty="0"/>
              <a:t>Developing new models of third sector support for working age carers</a:t>
            </a:r>
          </a:p>
          <a:p>
            <a:r>
              <a:rPr lang="en-GB" sz="2400" dirty="0"/>
              <a:t>Key focus is in group support: implementing and further developing best practices, with new content and improved means to reach target audience</a:t>
            </a:r>
          </a:p>
          <a:p>
            <a:r>
              <a:rPr lang="en-GB" sz="2400" dirty="0"/>
              <a:t>Also group and personal support that is taken straight into the workplace (using the “knowledge bank”)</a:t>
            </a:r>
          </a:p>
        </p:txBody>
      </p:sp>
      <p:sp>
        <p:nvSpPr>
          <p:cNvPr id="4" name="Title 3">
            <a:extLst>
              <a:ext uri="{FF2B5EF4-FFF2-40B4-BE49-F238E27FC236}">
                <a16:creationId xmlns:a16="http://schemas.microsoft.com/office/drawing/2014/main" id="{284BB6B9-1C79-C04A-A403-292FA3428578}"/>
              </a:ext>
            </a:extLst>
          </p:cNvPr>
          <p:cNvSpPr>
            <a:spLocks noGrp="1"/>
          </p:cNvSpPr>
          <p:nvPr>
            <p:ph type="title"/>
          </p:nvPr>
        </p:nvSpPr>
        <p:spPr/>
        <p:txBody>
          <a:bodyPr>
            <a:normAutofit/>
          </a:bodyPr>
          <a:lstStyle/>
          <a:p>
            <a:r>
              <a:rPr lang="fi-FI" sz="2800" dirty="0" err="1"/>
              <a:t>Issue</a:t>
            </a:r>
            <a:r>
              <a:rPr lang="fi-FI" sz="2800" dirty="0"/>
              <a:t> 2: </a:t>
            </a:r>
            <a:r>
              <a:rPr lang="fi-FI" sz="2800" dirty="0" err="1"/>
              <a:t>Support</a:t>
            </a:r>
            <a:r>
              <a:rPr lang="fi-FI" sz="2800" dirty="0"/>
              <a:t> for </a:t>
            </a:r>
            <a:r>
              <a:rPr lang="fi-FI" sz="2800" dirty="0" err="1"/>
              <a:t>working</a:t>
            </a:r>
            <a:r>
              <a:rPr lang="fi-FI" sz="2800" dirty="0"/>
              <a:t> </a:t>
            </a:r>
            <a:r>
              <a:rPr lang="fi-FI" sz="2800" dirty="0" err="1"/>
              <a:t>age</a:t>
            </a:r>
            <a:r>
              <a:rPr lang="fi-FI" sz="2800" dirty="0"/>
              <a:t> </a:t>
            </a:r>
            <a:r>
              <a:rPr lang="fi-FI" sz="2800" dirty="0" err="1"/>
              <a:t>carers</a:t>
            </a:r>
            <a:endParaRPr lang="fi-FI" sz="2800" dirty="0"/>
          </a:p>
        </p:txBody>
      </p:sp>
    </p:spTree>
    <p:extLst>
      <p:ext uri="{BB962C8B-B14F-4D97-AF65-F5344CB8AC3E}">
        <p14:creationId xmlns:p14="http://schemas.microsoft.com/office/powerpoint/2010/main" val="315910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CBD335F-DA69-AA40-A208-6E0CC10E2D72}"/>
              </a:ext>
            </a:extLst>
          </p:cNvPr>
          <p:cNvSpPr>
            <a:spLocks noGrp="1"/>
          </p:cNvSpPr>
          <p:nvPr>
            <p:ph idx="1"/>
          </p:nvPr>
        </p:nvSpPr>
        <p:spPr>
          <a:xfrm>
            <a:off x="609600" y="2195736"/>
            <a:ext cx="10972800" cy="3328401"/>
          </a:xfrm>
        </p:spPr>
        <p:txBody>
          <a:bodyPr>
            <a:normAutofit/>
          </a:bodyPr>
          <a:lstStyle/>
          <a:p>
            <a:pPr marL="0" indent="0">
              <a:buNone/>
            </a:pPr>
            <a:r>
              <a:rPr lang="en-GB" sz="2400" dirty="0"/>
              <a:t>Combining work and care is not something that is traditionally talked about in Finnish workplace or labour policy making:</a:t>
            </a:r>
          </a:p>
          <a:p>
            <a:r>
              <a:rPr lang="en-GB" sz="2400" dirty="0"/>
              <a:t>National campaign that tries to incite discussion about employment and care, and the caregivers right to work</a:t>
            </a:r>
          </a:p>
          <a:p>
            <a:r>
              <a:rPr lang="en-GB" sz="2400" dirty="0"/>
              <a:t>Building more caregiver friendly work life through workshops with major national trade unions and employer organizations </a:t>
            </a:r>
          </a:p>
          <a:p>
            <a:r>
              <a:rPr lang="en-GB" sz="2400" dirty="0"/>
              <a:t>Influencing ongoing reform processes (social care and welfare reform; social security reform) and legislation changes (i.e. implementation of work-life balance directive)</a:t>
            </a:r>
          </a:p>
          <a:p>
            <a:endParaRPr lang="en-GB" sz="2400" dirty="0"/>
          </a:p>
        </p:txBody>
      </p:sp>
      <p:sp>
        <p:nvSpPr>
          <p:cNvPr id="4" name="Title 3">
            <a:extLst>
              <a:ext uri="{FF2B5EF4-FFF2-40B4-BE49-F238E27FC236}">
                <a16:creationId xmlns:a16="http://schemas.microsoft.com/office/drawing/2014/main" id="{284BB6B9-1C79-C04A-A403-292FA3428578}"/>
              </a:ext>
            </a:extLst>
          </p:cNvPr>
          <p:cNvSpPr>
            <a:spLocks noGrp="1"/>
          </p:cNvSpPr>
          <p:nvPr>
            <p:ph type="title"/>
          </p:nvPr>
        </p:nvSpPr>
        <p:spPr/>
        <p:txBody>
          <a:bodyPr>
            <a:normAutofit/>
          </a:bodyPr>
          <a:lstStyle/>
          <a:p>
            <a:r>
              <a:rPr lang="fi-FI" sz="2800" dirty="0" err="1"/>
              <a:t>Issue</a:t>
            </a:r>
            <a:r>
              <a:rPr lang="fi-FI" sz="2800" dirty="0"/>
              <a:t> 3: </a:t>
            </a:r>
            <a:r>
              <a:rPr lang="fi-FI" sz="2800" dirty="0" err="1"/>
              <a:t>Need</a:t>
            </a:r>
            <a:r>
              <a:rPr lang="fi-FI" sz="2800" dirty="0"/>
              <a:t> for </a:t>
            </a:r>
            <a:r>
              <a:rPr lang="fi-FI" sz="2800" dirty="0" err="1"/>
              <a:t>discussion</a:t>
            </a:r>
            <a:r>
              <a:rPr lang="fi-FI" sz="2800" dirty="0"/>
              <a:t> and </a:t>
            </a:r>
            <a:r>
              <a:rPr lang="fi-FI" sz="2800" dirty="0" err="1"/>
              <a:t>change</a:t>
            </a:r>
            <a:endParaRPr lang="fi-FI" sz="2800" dirty="0"/>
          </a:p>
        </p:txBody>
      </p:sp>
    </p:spTree>
    <p:extLst>
      <p:ext uri="{BB962C8B-B14F-4D97-AF65-F5344CB8AC3E}">
        <p14:creationId xmlns:p14="http://schemas.microsoft.com/office/powerpoint/2010/main" val="4082299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ush">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3.xml><?xml version="1.0" encoding="utf-8"?>
<a:theme xmlns:a="http://schemas.openxmlformats.org/drawingml/2006/main" name="Omaishoitajat-PP-pohja_master_21.1.2014">
  <a:themeElements>
    <a:clrScheme name="Mukautettu 3">
      <a:dk1>
        <a:sysClr val="windowText" lastClr="000000"/>
      </a:dk1>
      <a:lt1>
        <a:sysClr val="window" lastClr="FFFFFF"/>
      </a:lt1>
      <a:dk2>
        <a:srgbClr val="009FE3"/>
      </a:dk2>
      <a:lt2>
        <a:srgbClr val="595959"/>
      </a:lt2>
      <a:accent1>
        <a:srgbClr val="009FE3"/>
      </a:accent1>
      <a:accent2>
        <a:srgbClr val="E6007E"/>
      </a:accent2>
      <a:accent3>
        <a:srgbClr val="F59800"/>
      </a:accent3>
      <a:accent4>
        <a:srgbClr val="52AF32"/>
      </a:accent4>
      <a:accent5>
        <a:srgbClr val="FFEE00"/>
      </a:accent5>
      <a:accent6>
        <a:srgbClr val="000000"/>
      </a:accent6>
      <a:hlink>
        <a:srgbClr val="009FE3"/>
      </a:hlink>
      <a:folHlink>
        <a:srgbClr val="009F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20000"/>
      </a:bodyPr>
      <a:lstStyle>
        <a:defPPr algn="ctr">
          <a:defRPr sz="2000" b="0" dirty="0" smtClean="0"/>
        </a:defPPr>
      </a:lstStyle>
    </a:txDef>
  </a:objectDefaults>
  <a:extraClrSchemeLst/>
</a:theme>
</file>

<file path=ppt/theme/theme4.xml><?xml version="1.0" encoding="utf-8"?>
<a:theme xmlns:a="http://schemas.openxmlformats.org/drawingml/2006/main" name="Small logo no 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13209</TotalTime>
  <Words>1732</Words>
  <Application>Microsoft Office PowerPoint</Application>
  <PresentationFormat>Widescreen</PresentationFormat>
  <Paragraphs>254</Paragraphs>
  <Slides>36</Slides>
  <Notes>15</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36</vt:i4>
      </vt:variant>
    </vt:vector>
  </HeadingPairs>
  <TitlesOfParts>
    <vt:vector size="57" baseType="lpstr">
      <vt:lpstr>Arial</vt:lpstr>
      <vt:lpstr>Arial Narrow</vt:lpstr>
      <vt:lpstr>Arial Unicode MS</vt:lpstr>
      <vt:lpstr>Calibri</vt:lpstr>
      <vt:lpstr>Calibri Light</vt:lpstr>
      <vt:lpstr>Century Gothic</vt:lpstr>
      <vt:lpstr>Courier New</vt:lpstr>
      <vt:lpstr>Elephant</vt:lpstr>
      <vt:lpstr>Museo Sans 300</vt:lpstr>
      <vt:lpstr>Museo Sans 700</vt:lpstr>
      <vt:lpstr>Roboto</vt:lpstr>
      <vt:lpstr>Roboto Light</vt:lpstr>
      <vt:lpstr>Roboto Medium</vt:lpstr>
      <vt:lpstr>Times New Roman</vt:lpstr>
      <vt:lpstr>Office Theme</vt:lpstr>
      <vt:lpstr>Brush</vt:lpstr>
      <vt:lpstr>Omaishoitajat-PP-pohja_master_21.1.2014</vt:lpstr>
      <vt:lpstr>Small logo no line</vt:lpstr>
      <vt:lpstr>1_Office Theme</vt:lpstr>
      <vt:lpstr>2_Office Theme</vt:lpstr>
      <vt:lpstr>3_Office Theme</vt:lpstr>
      <vt:lpstr>Creating Carer Friendly Workplaces   Knowledge Sharing Session</vt:lpstr>
      <vt:lpstr>Agenda</vt:lpstr>
      <vt:lpstr>IACO Vision, Mission, Goals</vt:lpstr>
      <vt:lpstr>WORK AND CARE: FINLAND</vt:lpstr>
      <vt:lpstr>PowerPoint Presentation</vt:lpstr>
      <vt:lpstr>Focus of the project: three key issues in employment and caring, and support for working age carers</vt:lpstr>
      <vt:lpstr>Issue 1: Information and instructions</vt:lpstr>
      <vt:lpstr>Issue 2: Support for working age carers</vt:lpstr>
      <vt:lpstr>Issue 3: Need for discussion and change</vt:lpstr>
      <vt:lpstr>PowerPoint Presentation</vt:lpstr>
      <vt:lpstr>WORK AND CARE: UNITED KINGDOM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AND CARE: CANADA</vt:lpstr>
      <vt:lpstr>PowerPoint Presentation</vt:lpstr>
      <vt:lpstr> Membership of Working Group  </vt:lpstr>
      <vt:lpstr> Project Status </vt:lpstr>
      <vt:lpstr>Project Timeline </vt:lpstr>
      <vt:lpstr>Key elements of standard </vt:lpstr>
      <vt:lpstr>Tools to help with implementation </vt:lpstr>
      <vt:lpstr>Next steps  </vt:lpstr>
      <vt:lpstr>PowerPoint Presentation</vt:lpstr>
      <vt:lpstr>WORK AND CARE: NEW ZEALAND</vt:lpstr>
      <vt:lpstr>PowerPoint Presentation</vt:lpstr>
      <vt:lpstr>The path to CareWise</vt:lpstr>
      <vt:lpstr>The path was rocky!</vt:lpstr>
      <vt:lpstr>Employment landscape</vt:lpstr>
      <vt:lpstr>Early results</vt:lpstr>
      <vt:lpstr>Together the members of IACO will create global recognition and understanding of the essential role of carers with respect to care recipients, health and social care systems and society.     Through collaborative engagement IACO will disseminate knowledge and advocate for programs, policies and legislation that support carers.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 CA</dc:creator>
  <cp:lastModifiedBy>Nadine Henningsen</cp:lastModifiedBy>
  <cp:revision>247</cp:revision>
  <cp:lastPrinted>2020-07-26T22:25:51Z</cp:lastPrinted>
  <dcterms:created xsi:type="dcterms:W3CDTF">2018-05-03T15:29:49Z</dcterms:created>
  <dcterms:modified xsi:type="dcterms:W3CDTF">2024-04-03T15:56:29Z</dcterms:modified>
</cp:coreProperties>
</file>